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37"/>
  </p:notesMasterIdLst>
  <p:handoutMasterIdLst>
    <p:handoutMasterId r:id="rId38"/>
  </p:handoutMasterIdLst>
  <p:sldIdLst>
    <p:sldId id="256" r:id="rId2"/>
    <p:sldId id="271" r:id="rId3"/>
    <p:sldId id="270" r:id="rId4"/>
    <p:sldId id="257" r:id="rId5"/>
    <p:sldId id="258" r:id="rId6"/>
    <p:sldId id="272" r:id="rId7"/>
    <p:sldId id="259" r:id="rId8"/>
    <p:sldId id="273" r:id="rId9"/>
    <p:sldId id="260" r:id="rId10"/>
    <p:sldId id="274" r:id="rId11"/>
    <p:sldId id="261" r:id="rId12"/>
    <p:sldId id="262" r:id="rId13"/>
    <p:sldId id="275" r:id="rId14"/>
    <p:sldId id="263" r:id="rId15"/>
    <p:sldId id="264" r:id="rId16"/>
    <p:sldId id="265" r:id="rId17"/>
    <p:sldId id="280" r:id="rId18"/>
    <p:sldId id="279" r:id="rId19"/>
    <p:sldId id="282" r:id="rId20"/>
    <p:sldId id="278" r:id="rId21"/>
    <p:sldId id="283" r:id="rId22"/>
    <p:sldId id="277" r:id="rId23"/>
    <p:sldId id="284" r:id="rId24"/>
    <p:sldId id="285" r:id="rId25"/>
    <p:sldId id="286" r:id="rId26"/>
    <p:sldId id="287" r:id="rId27"/>
    <p:sldId id="288" r:id="rId28"/>
    <p:sldId id="267" r:id="rId29"/>
    <p:sldId id="268" r:id="rId30"/>
    <p:sldId id="269" r:id="rId31"/>
    <p:sldId id="289" r:id="rId32"/>
    <p:sldId id="290" r:id="rId33"/>
    <p:sldId id="291" r:id="rId34"/>
    <p:sldId id="292" r:id="rId35"/>
    <p:sldId id="293" r:id="rId36"/>
  </p:sldIdLst>
  <p:sldSz cx="9144000" cy="6858000" type="screen4x3"/>
  <p:notesSz cx="7102475" cy="10233025"/>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55" autoAdjust="0"/>
    <p:restoredTop sz="95059" autoAdjust="0"/>
  </p:normalViewPr>
  <p:slideViewPr>
    <p:cSldViewPr>
      <p:cViewPr varScale="1">
        <p:scale>
          <a:sx n="99" d="100"/>
          <a:sy n="99" d="100"/>
        </p:scale>
        <p:origin x="1302" y="90"/>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C189CDF-1A06-AD41-CF3F-019FACEB8829}"/>
              </a:ext>
            </a:extLst>
          </p:cNvPr>
          <p:cNvSpPr>
            <a:spLocks noGrp="1"/>
          </p:cNvSpPr>
          <p:nvPr>
            <p:ph type="hdr" sz="quarter"/>
          </p:nvPr>
        </p:nvSpPr>
        <p:spPr>
          <a:xfrm>
            <a:off x="1" y="2"/>
            <a:ext cx="3078048" cy="510974"/>
          </a:xfrm>
          <a:prstGeom prst="rect">
            <a:avLst/>
          </a:prstGeom>
        </p:spPr>
        <p:txBody>
          <a:bodyPr vert="horz" lIns="99044" tIns="49523" rIns="99044" bIns="49523" rtlCol="0"/>
          <a:lstStyle>
            <a:lvl1pPr algn="l" eaLnBrk="0" hangingPunct="0">
              <a:defRPr sz="1400" smtClean="0">
                <a:latin typeface="Times New Roman" charset="0"/>
                <a:cs typeface="+mn-cs"/>
              </a:defRPr>
            </a:lvl1pPr>
          </a:lstStyle>
          <a:p>
            <a:pPr>
              <a:defRPr/>
            </a:pPr>
            <a:r>
              <a:rPr lang="en-US" sz="1000">
                <a:latin typeface="Arial" panose="020B0604020202020204" pitchFamily="34" charset="0"/>
                <a:cs typeface="Arial" panose="020B0604020202020204" pitchFamily="34" charset="0"/>
              </a:rPr>
              <a:t>Victory In Jesus</a:t>
            </a:r>
          </a:p>
        </p:txBody>
      </p:sp>
      <p:sp>
        <p:nvSpPr>
          <p:cNvPr id="3" name="Date Placeholder 2">
            <a:extLst>
              <a:ext uri="{FF2B5EF4-FFF2-40B4-BE49-F238E27FC236}">
                <a16:creationId xmlns:a16="http://schemas.microsoft.com/office/drawing/2014/main" id="{EE083997-8347-02A3-47DA-5529632B0DB0}"/>
              </a:ext>
            </a:extLst>
          </p:cNvPr>
          <p:cNvSpPr>
            <a:spLocks noGrp="1"/>
          </p:cNvSpPr>
          <p:nvPr>
            <p:ph type="dt" sz="quarter" idx="1"/>
          </p:nvPr>
        </p:nvSpPr>
        <p:spPr>
          <a:xfrm>
            <a:off x="4022887" y="2"/>
            <a:ext cx="3078048" cy="510974"/>
          </a:xfrm>
          <a:prstGeom prst="rect">
            <a:avLst/>
          </a:prstGeom>
        </p:spPr>
        <p:txBody>
          <a:bodyPr vert="horz" lIns="99044" tIns="49523" rIns="99044" bIns="49523" rtlCol="0"/>
          <a:lstStyle>
            <a:lvl1pPr algn="r" eaLnBrk="0" hangingPunct="0">
              <a:defRPr sz="1400" smtClean="0">
                <a:latin typeface="Times New Roman" charset="0"/>
                <a:cs typeface="+mn-cs"/>
              </a:defRPr>
            </a:lvl1pPr>
          </a:lstStyle>
          <a:p>
            <a:pPr>
              <a:defRPr/>
            </a:pPr>
            <a:r>
              <a:rPr lang="en-US" sz="1000">
                <a:latin typeface="Arial" panose="020B0604020202020204" pitchFamily="34" charset="0"/>
                <a:cs typeface="Arial" panose="020B0604020202020204" pitchFamily="34" charset="0"/>
              </a:rPr>
              <a:t>1/12/2025 am</a:t>
            </a:r>
          </a:p>
        </p:txBody>
      </p:sp>
      <p:sp>
        <p:nvSpPr>
          <p:cNvPr id="4" name="Footer Placeholder 3">
            <a:extLst>
              <a:ext uri="{FF2B5EF4-FFF2-40B4-BE49-F238E27FC236}">
                <a16:creationId xmlns:a16="http://schemas.microsoft.com/office/drawing/2014/main" id="{00CF23E9-3260-339B-8FFC-618D2F904699}"/>
              </a:ext>
            </a:extLst>
          </p:cNvPr>
          <p:cNvSpPr>
            <a:spLocks noGrp="1"/>
          </p:cNvSpPr>
          <p:nvPr>
            <p:ph type="ftr" sz="quarter" idx="2"/>
          </p:nvPr>
        </p:nvSpPr>
        <p:spPr>
          <a:xfrm>
            <a:off x="1" y="9720361"/>
            <a:ext cx="3078048" cy="510974"/>
          </a:xfrm>
          <a:prstGeom prst="rect">
            <a:avLst/>
          </a:prstGeom>
        </p:spPr>
        <p:txBody>
          <a:bodyPr vert="horz" lIns="99044" tIns="49523" rIns="99044" bIns="49523" rtlCol="0" anchor="b"/>
          <a:lstStyle>
            <a:lvl1pPr algn="l" eaLnBrk="0" hangingPunct="0">
              <a:defRPr sz="1400" smtClean="0">
                <a:latin typeface="Times New Roman" charset="0"/>
                <a:cs typeface="+mn-cs"/>
              </a:defRPr>
            </a:lvl1pPr>
          </a:lstStyle>
          <a:p>
            <a:pPr>
              <a:defRPr/>
            </a:pPr>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9457D47B-51D7-6B4A-814E-376E693ED435}"/>
              </a:ext>
            </a:extLst>
          </p:cNvPr>
          <p:cNvSpPr>
            <a:spLocks noGrp="1"/>
          </p:cNvSpPr>
          <p:nvPr>
            <p:ph type="sldNum" sz="quarter" idx="3"/>
          </p:nvPr>
        </p:nvSpPr>
        <p:spPr>
          <a:xfrm>
            <a:off x="4022887" y="9720361"/>
            <a:ext cx="3078048" cy="510974"/>
          </a:xfrm>
          <a:prstGeom prst="rect">
            <a:avLst/>
          </a:prstGeom>
        </p:spPr>
        <p:txBody>
          <a:bodyPr vert="horz" wrap="square" lIns="99044" tIns="49523" rIns="99044" bIns="49523" numCol="1" anchor="b" anchorCtr="0" compatLnSpc="1">
            <a:prstTxWarp prst="textNoShape">
              <a:avLst/>
            </a:prstTxWarp>
          </a:bodyPr>
          <a:lstStyle>
            <a:lvl1pPr algn="r" eaLnBrk="0" hangingPunct="0">
              <a:defRPr sz="1400"/>
            </a:lvl1pPr>
          </a:lstStyle>
          <a:p>
            <a:fld id="{4C27E988-F81C-43F9-BDF3-2E61A77278D4}" type="slidenum">
              <a:rPr lang="en-US" altLang="en-US" sz="1000">
                <a:latin typeface="Arial" panose="020B0604020202020204" pitchFamily="34" charset="0"/>
              </a:rPr>
              <a:pPr/>
              <a:t>‹#›</a:t>
            </a:fld>
            <a:endParaRPr lang="en-US" altLang="en-US" sz="1000">
              <a:latin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14549ED-734F-3899-EA9B-39FCA243D3EA}"/>
              </a:ext>
            </a:extLst>
          </p:cNvPr>
          <p:cNvSpPr>
            <a:spLocks noGrp="1"/>
          </p:cNvSpPr>
          <p:nvPr>
            <p:ph type="hdr" sz="quarter"/>
          </p:nvPr>
        </p:nvSpPr>
        <p:spPr>
          <a:xfrm>
            <a:off x="1" y="2"/>
            <a:ext cx="3078048" cy="510974"/>
          </a:xfrm>
          <a:prstGeom prst="rect">
            <a:avLst/>
          </a:prstGeom>
        </p:spPr>
        <p:txBody>
          <a:bodyPr vert="horz" lIns="93694" tIns="46847" rIns="93694" bIns="46847" rtlCol="0"/>
          <a:lstStyle>
            <a:lvl1pPr algn="l" eaLnBrk="0" hangingPunct="0">
              <a:defRPr sz="1300" smtClean="0">
                <a:latin typeface="Times New Roman" charset="0"/>
                <a:cs typeface="+mn-cs"/>
              </a:defRPr>
            </a:lvl1pPr>
          </a:lstStyle>
          <a:p>
            <a:pPr>
              <a:defRPr/>
            </a:pPr>
            <a:r>
              <a:rPr lang="en-US"/>
              <a:t>Victory In Jesus</a:t>
            </a:r>
          </a:p>
        </p:txBody>
      </p:sp>
      <p:sp>
        <p:nvSpPr>
          <p:cNvPr id="3" name="Date Placeholder 2">
            <a:extLst>
              <a:ext uri="{FF2B5EF4-FFF2-40B4-BE49-F238E27FC236}">
                <a16:creationId xmlns:a16="http://schemas.microsoft.com/office/drawing/2014/main" id="{7564EAF6-348D-7FB4-6DB0-5B0EC9D3C6D5}"/>
              </a:ext>
            </a:extLst>
          </p:cNvPr>
          <p:cNvSpPr>
            <a:spLocks noGrp="1"/>
          </p:cNvSpPr>
          <p:nvPr>
            <p:ph type="dt" idx="1"/>
          </p:nvPr>
        </p:nvSpPr>
        <p:spPr>
          <a:xfrm>
            <a:off x="4022887" y="2"/>
            <a:ext cx="3078048" cy="510974"/>
          </a:xfrm>
          <a:prstGeom prst="rect">
            <a:avLst/>
          </a:prstGeom>
        </p:spPr>
        <p:txBody>
          <a:bodyPr vert="horz" lIns="93694" tIns="46847" rIns="93694" bIns="46847" rtlCol="0"/>
          <a:lstStyle>
            <a:lvl1pPr algn="r" eaLnBrk="0" hangingPunct="0">
              <a:defRPr sz="1300" smtClean="0">
                <a:latin typeface="Times New Roman" charset="0"/>
                <a:cs typeface="+mn-cs"/>
              </a:defRPr>
            </a:lvl1pPr>
          </a:lstStyle>
          <a:p>
            <a:pPr>
              <a:defRPr/>
            </a:pPr>
            <a:r>
              <a:rPr lang="en-US"/>
              <a:t>1/12/2025 am</a:t>
            </a:r>
          </a:p>
        </p:txBody>
      </p:sp>
      <p:sp>
        <p:nvSpPr>
          <p:cNvPr id="4" name="Slide Image Placeholder 3">
            <a:extLst>
              <a:ext uri="{FF2B5EF4-FFF2-40B4-BE49-F238E27FC236}">
                <a16:creationId xmlns:a16="http://schemas.microsoft.com/office/drawing/2014/main" id="{AC3BFB56-0013-70F4-8DE1-FB30A1A2BC01}"/>
              </a:ext>
            </a:extLst>
          </p:cNvPr>
          <p:cNvSpPr>
            <a:spLocks noGrp="1" noRot="1" noChangeAspect="1"/>
          </p:cNvSpPr>
          <p:nvPr>
            <p:ph type="sldImg" idx="2"/>
          </p:nvPr>
        </p:nvSpPr>
        <p:spPr>
          <a:xfrm>
            <a:off x="993775" y="768350"/>
            <a:ext cx="5114925" cy="3836988"/>
          </a:xfrm>
          <a:prstGeom prst="rect">
            <a:avLst/>
          </a:prstGeom>
          <a:noFill/>
          <a:ln w="12700">
            <a:solidFill>
              <a:prstClr val="black"/>
            </a:solidFill>
          </a:ln>
        </p:spPr>
        <p:txBody>
          <a:bodyPr vert="horz" lIns="93694" tIns="46847" rIns="93694" bIns="46847" rtlCol="0" anchor="ctr"/>
          <a:lstStyle/>
          <a:p>
            <a:pPr lvl="0"/>
            <a:endParaRPr lang="en-US" noProof="0"/>
          </a:p>
        </p:txBody>
      </p:sp>
      <p:sp>
        <p:nvSpPr>
          <p:cNvPr id="5" name="Notes Placeholder 4">
            <a:extLst>
              <a:ext uri="{FF2B5EF4-FFF2-40B4-BE49-F238E27FC236}">
                <a16:creationId xmlns:a16="http://schemas.microsoft.com/office/drawing/2014/main" id="{5AF183F9-753D-C6B3-C9AE-CCA38B373950}"/>
              </a:ext>
            </a:extLst>
          </p:cNvPr>
          <p:cNvSpPr>
            <a:spLocks noGrp="1"/>
          </p:cNvSpPr>
          <p:nvPr>
            <p:ph type="body" sz="quarter" idx="3"/>
          </p:nvPr>
        </p:nvSpPr>
        <p:spPr>
          <a:xfrm>
            <a:off x="710557" y="4861026"/>
            <a:ext cx="5681363" cy="4603846"/>
          </a:xfrm>
          <a:prstGeom prst="rect">
            <a:avLst/>
          </a:prstGeom>
        </p:spPr>
        <p:txBody>
          <a:bodyPr vert="horz" lIns="93694" tIns="46847" rIns="93694" bIns="46847"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9A0BF936-DCDD-8A6B-9CFC-722835083359}"/>
              </a:ext>
            </a:extLst>
          </p:cNvPr>
          <p:cNvSpPr>
            <a:spLocks noGrp="1"/>
          </p:cNvSpPr>
          <p:nvPr>
            <p:ph type="ftr" sz="quarter" idx="4"/>
          </p:nvPr>
        </p:nvSpPr>
        <p:spPr>
          <a:xfrm>
            <a:off x="1" y="9720361"/>
            <a:ext cx="3078048" cy="510974"/>
          </a:xfrm>
          <a:prstGeom prst="rect">
            <a:avLst/>
          </a:prstGeom>
        </p:spPr>
        <p:txBody>
          <a:bodyPr vert="horz" lIns="93694" tIns="46847" rIns="93694" bIns="46847" rtlCol="0" anchor="b"/>
          <a:lstStyle>
            <a:lvl1pPr algn="l" eaLnBrk="0" hangingPunct="0">
              <a:defRPr sz="1300" smtClean="0">
                <a:latin typeface="Times New Roman" charset="0"/>
                <a:cs typeface="+mn-cs"/>
              </a:defRPr>
            </a:lvl1pPr>
          </a:lstStyle>
          <a:p>
            <a:pPr>
              <a:defRPr/>
            </a:pPr>
            <a:r>
              <a:rPr lang="en-US"/>
              <a:t>Randy Childs</a:t>
            </a:r>
          </a:p>
        </p:txBody>
      </p:sp>
      <p:sp>
        <p:nvSpPr>
          <p:cNvPr id="7" name="Slide Number Placeholder 6">
            <a:extLst>
              <a:ext uri="{FF2B5EF4-FFF2-40B4-BE49-F238E27FC236}">
                <a16:creationId xmlns:a16="http://schemas.microsoft.com/office/drawing/2014/main" id="{0F6D3A0C-F6D0-9C03-2B15-BAE5D81E5539}"/>
              </a:ext>
            </a:extLst>
          </p:cNvPr>
          <p:cNvSpPr>
            <a:spLocks noGrp="1"/>
          </p:cNvSpPr>
          <p:nvPr>
            <p:ph type="sldNum" sz="quarter" idx="5"/>
          </p:nvPr>
        </p:nvSpPr>
        <p:spPr>
          <a:xfrm>
            <a:off x="4022887" y="9720361"/>
            <a:ext cx="3078048" cy="510974"/>
          </a:xfrm>
          <a:prstGeom prst="rect">
            <a:avLst/>
          </a:prstGeom>
        </p:spPr>
        <p:txBody>
          <a:bodyPr vert="horz" wrap="square" lIns="93694" tIns="46847" rIns="93694" bIns="46847" numCol="1" anchor="b" anchorCtr="0" compatLnSpc="1">
            <a:prstTxWarp prst="textNoShape">
              <a:avLst/>
            </a:prstTxWarp>
          </a:bodyPr>
          <a:lstStyle>
            <a:lvl1pPr algn="r" eaLnBrk="0" hangingPunct="0">
              <a:defRPr sz="1300"/>
            </a:lvl1pPr>
          </a:lstStyle>
          <a:p>
            <a:fld id="{6CE508A7-AEE4-4B68-9EA8-6FA5246FF9D8}" type="slidenum">
              <a:rPr lang="en-US" altLang="en-US"/>
              <a:pPr/>
              <a:t>‹#›</a:t>
            </a:fld>
            <a:endParaRPr lang="en-US" altLang="en-US"/>
          </a:p>
        </p:txBody>
      </p:sp>
    </p:spTree>
  </p:cSld>
  <p:clrMap bg1="lt1" tx1="dk1" bg2="lt2" tx2="dk2" accent1="accent1" accent2="accent2" accent3="accent3" accent4="accent4" accent5="accent5" accent6="accent6" hlink="hlink" folHlink="folHlink"/>
  <p:hf/>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C562A20C-9E05-B15E-853A-34B3471B58C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C719BE9D-451D-C439-13D6-2114D1DC219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18436" name="Slide Number Placeholder 3">
            <a:extLst>
              <a:ext uri="{FF2B5EF4-FFF2-40B4-BE49-F238E27FC236}">
                <a16:creationId xmlns:a16="http://schemas.microsoft.com/office/drawing/2014/main" id="{2A876828-2322-3A31-CD83-6C9698035FE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61265" indent="-292794" eaLnBrk="0" hangingPunct="0">
              <a:defRPr sz="2400">
                <a:solidFill>
                  <a:schemeClr val="tx1"/>
                </a:solidFill>
                <a:latin typeface="Times New Roman" panose="02020603050405020304" pitchFamily="18" charset="0"/>
              </a:defRPr>
            </a:lvl2pPr>
            <a:lvl3pPr marL="1171177" indent="-234235" eaLnBrk="0" hangingPunct="0">
              <a:defRPr sz="2400">
                <a:solidFill>
                  <a:schemeClr val="tx1"/>
                </a:solidFill>
                <a:latin typeface="Times New Roman" panose="02020603050405020304" pitchFamily="18" charset="0"/>
              </a:defRPr>
            </a:lvl3pPr>
            <a:lvl4pPr marL="1639647" indent="-234235" eaLnBrk="0" hangingPunct="0">
              <a:defRPr sz="2400">
                <a:solidFill>
                  <a:schemeClr val="tx1"/>
                </a:solidFill>
                <a:latin typeface="Times New Roman" panose="02020603050405020304" pitchFamily="18" charset="0"/>
              </a:defRPr>
            </a:lvl4pPr>
            <a:lvl5pPr marL="2108118" indent="-234235" eaLnBrk="0" hangingPunct="0">
              <a:defRPr sz="2400">
                <a:solidFill>
                  <a:schemeClr val="tx1"/>
                </a:solidFill>
                <a:latin typeface="Times New Roman" panose="02020603050405020304" pitchFamily="18" charset="0"/>
              </a:defRPr>
            </a:lvl5pPr>
            <a:lvl6pPr marL="2576589" indent="-234235" eaLnBrk="0" fontAlgn="base" hangingPunct="0">
              <a:spcBef>
                <a:spcPct val="0"/>
              </a:spcBef>
              <a:spcAft>
                <a:spcPct val="0"/>
              </a:spcAft>
              <a:defRPr sz="2400">
                <a:solidFill>
                  <a:schemeClr val="tx1"/>
                </a:solidFill>
                <a:latin typeface="Times New Roman" panose="02020603050405020304" pitchFamily="18" charset="0"/>
              </a:defRPr>
            </a:lvl6pPr>
            <a:lvl7pPr marL="3045060" indent="-234235" eaLnBrk="0" fontAlgn="base" hangingPunct="0">
              <a:spcBef>
                <a:spcPct val="0"/>
              </a:spcBef>
              <a:spcAft>
                <a:spcPct val="0"/>
              </a:spcAft>
              <a:defRPr sz="2400">
                <a:solidFill>
                  <a:schemeClr val="tx1"/>
                </a:solidFill>
                <a:latin typeface="Times New Roman" panose="02020603050405020304" pitchFamily="18" charset="0"/>
              </a:defRPr>
            </a:lvl7pPr>
            <a:lvl8pPr marL="3513531" indent="-234235" eaLnBrk="0" fontAlgn="base" hangingPunct="0">
              <a:spcBef>
                <a:spcPct val="0"/>
              </a:spcBef>
              <a:spcAft>
                <a:spcPct val="0"/>
              </a:spcAft>
              <a:defRPr sz="2400">
                <a:solidFill>
                  <a:schemeClr val="tx1"/>
                </a:solidFill>
                <a:latin typeface="Times New Roman" panose="02020603050405020304" pitchFamily="18" charset="0"/>
              </a:defRPr>
            </a:lvl8pPr>
            <a:lvl9pPr marL="3982002" indent="-234235" eaLnBrk="0" fontAlgn="base" hangingPunct="0">
              <a:spcBef>
                <a:spcPct val="0"/>
              </a:spcBef>
              <a:spcAft>
                <a:spcPct val="0"/>
              </a:spcAft>
              <a:defRPr sz="2400">
                <a:solidFill>
                  <a:schemeClr val="tx1"/>
                </a:solidFill>
                <a:latin typeface="Times New Roman" panose="02020603050405020304" pitchFamily="18" charset="0"/>
              </a:defRPr>
            </a:lvl9pPr>
          </a:lstStyle>
          <a:p>
            <a:fld id="{3D7B2CC6-5F97-46C6-9A78-1902B73A125E}" type="slidenum">
              <a:rPr lang="en-US" altLang="en-US" sz="1300"/>
              <a:pPr/>
              <a:t>1</a:t>
            </a:fld>
            <a:endParaRPr lang="en-US" altLang="en-US" sz="1300"/>
          </a:p>
        </p:txBody>
      </p:sp>
      <p:sp>
        <p:nvSpPr>
          <p:cNvPr id="18437" name="Date Placeholder 4">
            <a:extLst>
              <a:ext uri="{FF2B5EF4-FFF2-40B4-BE49-F238E27FC236}">
                <a16:creationId xmlns:a16="http://schemas.microsoft.com/office/drawing/2014/main" id="{477A7AF2-5B3A-67DD-D0EA-23B924AD393B}"/>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defRPr sz="2400">
                <a:solidFill>
                  <a:schemeClr val="tx1"/>
                </a:solidFill>
                <a:latin typeface="Times New Roman" panose="02020603050405020304" pitchFamily="18" charset="0"/>
              </a:defRPr>
            </a:lvl1pPr>
            <a:lvl2pPr marL="761265" indent="-292794" eaLnBrk="0" hangingPunct="0">
              <a:defRPr sz="2400">
                <a:solidFill>
                  <a:schemeClr val="tx1"/>
                </a:solidFill>
                <a:latin typeface="Times New Roman" panose="02020603050405020304" pitchFamily="18" charset="0"/>
              </a:defRPr>
            </a:lvl2pPr>
            <a:lvl3pPr marL="1171177" indent="-234235" eaLnBrk="0" hangingPunct="0">
              <a:defRPr sz="2400">
                <a:solidFill>
                  <a:schemeClr val="tx1"/>
                </a:solidFill>
                <a:latin typeface="Times New Roman" panose="02020603050405020304" pitchFamily="18" charset="0"/>
              </a:defRPr>
            </a:lvl3pPr>
            <a:lvl4pPr marL="1639647" indent="-234235" eaLnBrk="0" hangingPunct="0">
              <a:defRPr sz="2400">
                <a:solidFill>
                  <a:schemeClr val="tx1"/>
                </a:solidFill>
                <a:latin typeface="Times New Roman" panose="02020603050405020304" pitchFamily="18" charset="0"/>
              </a:defRPr>
            </a:lvl4pPr>
            <a:lvl5pPr marL="2108118" indent="-234235" eaLnBrk="0" hangingPunct="0">
              <a:defRPr sz="2400">
                <a:solidFill>
                  <a:schemeClr val="tx1"/>
                </a:solidFill>
                <a:latin typeface="Times New Roman" panose="02020603050405020304" pitchFamily="18" charset="0"/>
              </a:defRPr>
            </a:lvl5pPr>
            <a:lvl6pPr marL="2576589" indent="-234235" eaLnBrk="0" fontAlgn="base" hangingPunct="0">
              <a:spcBef>
                <a:spcPct val="0"/>
              </a:spcBef>
              <a:spcAft>
                <a:spcPct val="0"/>
              </a:spcAft>
              <a:defRPr sz="2400">
                <a:solidFill>
                  <a:schemeClr val="tx1"/>
                </a:solidFill>
                <a:latin typeface="Times New Roman" panose="02020603050405020304" pitchFamily="18" charset="0"/>
              </a:defRPr>
            </a:lvl6pPr>
            <a:lvl7pPr marL="3045060" indent="-234235" eaLnBrk="0" fontAlgn="base" hangingPunct="0">
              <a:spcBef>
                <a:spcPct val="0"/>
              </a:spcBef>
              <a:spcAft>
                <a:spcPct val="0"/>
              </a:spcAft>
              <a:defRPr sz="2400">
                <a:solidFill>
                  <a:schemeClr val="tx1"/>
                </a:solidFill>
                <a:latin typeface="Times New Roman" panose="02020603050405020304" pitchFamily="18" charset="0"/>
              </a:defRPr>
            </a:lvl7pPr>
            <a:lvl8pPr marL="3513531" indent="-234235" eaLnBrk="0" fontAlgn="base" hangingPunct="0">
              <a:spcBef>
                <a:spcPct val="0"/>
              </a:spcBef>
              <a:spcAft>
                <a:spcPct val="0"/>
              </a:spcAft>
              <a:defRPr sz="2400">
                <a:solidFill>
                  <a:schemeClr val="tx1"/>
                </a:solidFill>
                <a:latin typeface="Times New Roman" panose="02020603050405020304" pitchFamily="18" charset="0"/>
              </a:defRPr>
            </a:lvl8pPr>
            <a:lvl9pPr marL="3982002" indent="-23423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300"/>
              <a:t>1/12/2025 am</a:t>
            </a:r>
          </a:p>
        </p:txBody>
      </p:sp>
      <p:sp>
        <p:nvSpPr>
          <p:cNvPr id="18438" name="Header Placeholder 5">
            <a:extLst>
              <a:ext uri="{FF2B5EF4-FFF2-40B4-BE49-F238E27FC236}">
                <a16:creationId xmlns:a16="http://schemas.microsoft.com/office/drawing/2014/main" id="{3934FEDF-08F2-9C35-55EA-5BA1BEDF2677}"/>
              </a:ext>
            </a:extLst>
          </p:cNvPr>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defRPr sz="2400">
                <a:solidFill>
                  <a:schemeClr val="tx1"/>
                </a:solidFill>
                <a:latin typeface="Times New Roman" panose="02020603050405020304" pitchFamily="18" charset="0"/>
              </a:defRPr>
            </a:lvl1pPr>
            <a:lvl2pPr marL="761265" indent="-292794" eaLnBrk="0" hangingPunct="0">
              <a:defRPr sz="2400">
                <a:solidFill>
                  <a:schemeClr val="tx1"/>
                </a:solidFill>
                <a:latin typeface="Times New Roman" panose="02020603050405020304" pitchFamily="18" charset="0"/>
              </a:defRPr>
            </a:lvl2pPr>
            <a:lvl3pPr marL="1171177" indent="-234235" eaLnBrk="0" hangingPunct="0">
              <a:defRPr sz="2400">
                <a:solidFill>
                  <a:schemeClr val="tx1"/>
                </a:solidFill>
                <a:latin typeface="Times New Roman" panose="02020603050405020304" pitchFamily="18" charset="0"/>
              </a:defRPr>
            </a:lvl3pPr>
            <a:lvl4pPr marL="1639647" indent="-234235" eaLnBrk="0" hangingPunct="0">
              <a:defRPr sz="2400">
                <a:solidFill>
                  <a:schemeClr val="tx1"/>
                </a:solidFill>
                <a:latin typeface="Times New Roman" panose="02020603050405020304" pitchFamily="18" charset="0"/>
              </a:defRPr>
            </a:lvl4pPr>
            <a:lvl5pPr marL="2108118" indent="-234235" eaLnBrk="0" hangingPunct="0">
              <a:defRPr sz="2400">
                <a:solidFill>
                  <a:schemeClr val="tx1"/>
                </a:solidFill>
                <a:latin typeface="Times New Roman" panose="02020603050405020304" pitchFamily="18" charset="0"/>
              </a:defRPr>
            </a:lvl5pPr>
            <a:lvl6pPr marL="2576589" indent="-234235" eaLnBrk="0" fontAlgn="base" hangingPunct="0">
              <a:spcBef>
                <a:spcPct val="0"/>
              </a:spcBef>
              <a:spcAft>
                <a:spcPct val="0"/>
              </a:spcAft>
              <a:defRPr sz="2400">
                <a:solidFill>
                  <a:schemeClr val="tx1"/>
                </a:solidFill>
                <a:latin typeface="Times New Roman" panose="02020603050405020304" pitchFamily="18" charset="0"/>
              </a:defRPr>
            </a:lvl6pPr>
            <a:lvl7pPr marL="3045060" indent="-234235" eaLnBrk="0" fontAlgn="base" hangingPunct="0">
              <a:spcBef>
                <a:spcPct val="0"/>
              </a:spcBef>
              <a:spcAft>
                <a:spcPct val="0"/>
              </a:spcAft>
              <a:defRPr sz="2400">
                <a:solidFill>
                  <a:schemeClr val="tx1"/>
                </a:solidFill>
                <a:latin typeface="Times New Roman" panose="02020603050405020304" pitchFamily="18" charset="0"/>
              </a:defRPr>
            </a:lvl7pPr>
            <a:lvl8pPr marL="3513531" indent="-234235" eaLnBrk="0" fontAlgn="base" hangingPunct="0">
              <a:spcBef>
                <a:spcPct val="0"/>
              </a:spcBef>
              <a:spcAft>
                <a:spcPct val="0"/>
              </a:spcAft>
              <a:defRPr sz="2400">
                <a:solidFill>
                  <a:schemeClr val="tx1"/>
                </a:solidFill>
                <a:latin typeface="Times New Roman" panose="02020603050405020304" pitchFamily="18" charset="0"/>
              </a:defRPr>
            </a:lvl8pPr>
            <a:lvl9pPr marL="3982002" indent="-23423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300"/>
              <a:t>Victory In Jesus</a:t>
            </a:r>
          </a:p>
        </p:txBody>
      </p:sp>
      <p:sp>
        <p:nvSpPr>
          <p:cNvPr id="18439" name="Footer Placeholder 6">
            <a:extLst>
              <a:ext uri="{FF2B5EF4-FFF2-40B4-BE49-F238E27FC236}">
                <a16:creationId xmlns:a16="http://schemas.microsoft.com/office/drawing/2014/main" id="{2DB4B7C2-B4C2-2DFB-E7C4-5EAEB78172CB}"/>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anose="02020603050405020304" pitchFamily="18" charset="0"/>
              </a:defRPr>
            </a:lvl1pPr>
            <a:lvl2pPr marL="761265" indent="-292794" eaLnBrk="0" hangingPunct="0">
              <a:defRPr sz="2400">
                <a:solidFill>
                  <a:schemeClr val="tx1"/>
                </a:solidFill>
                <a:latin typeface="Times New Roman" panose="02020603050405020304" pitchFamily="18" charset="0"/>
              </a:defRPr>
            </a:lvl2pPr>
            <a:lvl3pPr marL="1171177" indent="-234235" eaLnBrk="0" hangingPunct="0">
              <a:defRPr sz="2400">
                <a:solidFill>
                  <a:schemeClr val="tx1"/>
                </a:solidFill>
                <a:latin typeface="Times New Roman" panose="02020603050405020304" pitchFamily="18" charset="0"/>
              </a:defRPr>
            </a:lvl3pPr>
            <a:lvl4pPr marL="1639647" indent="-234235" eaLnBrk="0" hangingPunct="0">
              <a:defRPr sz="2400">
                <a:solidFill>
                  <a:schemeClr val="tx1"/>
                </a:solidFill>
                <a:latin typeface="Times New Roman" panose="02020603050405020304" pitchFamily="18" charset="0"/>
              </a:defRPr>
            </a:lvl4pPr>
            <a:lvl5pPr marL="2108118" indent="-234235" eaLnBrk="0" hangingPunct="0">
              <a:defRPr sz="2400">
                <a:solidFill>
                  <a:schemeClr val="tx1"/>
                </a:solidFill>
                <a:latin typeface="Times New Roman" panose="02020603050405020304" pitchFamily="18" charset="0"/>
              </a:defRPr>
            </a:lvl5pPr>
            <a:lvl6pPr marL="2576589" indent="-234235" eaLnBrk="0" fontAlgn="base" hangingPunct="0">
              <a:spcBef>
                <a:spcPct val="0"/>
              </a:spcBef>
              <a:spcAft>
                <a:spcPct val="0"/>
              </a:spcAft>
              <a:defRPr sz="2400">
                <a:solidFill>
                  <a:schemeClr val="tx1"/>
                </a:solidFill>
                <a:latin typeface="Times New Roman" panose="02020603050405020304" pitchFamily="18" charset="0"/>
              </a:defRPr>
            </a:lvl6pPr>
            <a:lvl7pPr marL="3045060" indent="-234235" eaLnBrk="0" fontAlgn="base" hangingPunct="0">
              <a:spcBef>
                <a:spcPct val="0"/>
              </a:spcBef>
              <a:spcAft>
                <a:spcPct val="0"/>
              </a:spcAft>
              <a:defRPr sz="2400">
                <a:solidFill>
                  <a:schemeClr val="tx1"/>
                </a:solidFill>
                <a:latin typeface="Times New Roman" panose="02020603050405020304" pitchFamily="18" charset="0"/>
              </a:defRPr>
            </a:lvl7pPr>
            <a:lvl8pPr marL="3513531" indent="-234235" eaLnBrk="0" fontAlgn="base" hangingPunct="0">
              <a:spcBef>
                <a:spcPct val="0"/>
              </a:spcBef>
              <a:spcAft>
                <a:spcPct val="0"/>
              </a:spcAft>
              <a:defRPr sz="2400">
                <a:solidFill>
                  <a:schemeClr val="tx1"/>
                </a:solidFill>
                <a:latin typeface="Times New Roman" panose="02020603050405020304" pitchFamily="18" charset="0"/>
              </a:defRPr>
            </a:lvl8pPr>
            <a:lvl9pPr marL="3982002" indent="-23423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300"/>
              <a:t>Randy Childs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defTabSz="936942">
              <a:defRPr/>
            </a:pPr>
            <a:r>
              <a:rPr lang="en-US" altLang="en-US" dirty="0"/>
              <a:t>1 Corinthians 15:50-58	“</a:t>
            </a:r>
            <a:r>
              <a:rPr lang="en-US" altLang="en-US" baseline="30000" dirty="0"/>
              <a:t>50</a:t>
            </a:r>
            <a:r>
              <a:rPr lang="en-US" altLang="en-US" dirty="0"/>
              <a:t> Now I say this, brethren, </a:t>
            </a:r>
            <a:r>
              <a:rPr lang="en-US" altLang="en-US" b="1" dirty="0"/>
              <a:t>that flesh and blood cannot inherit the kingdom of God</a:t>
            </a:r>
            <a:r>
              <a:rPr lang="en-US" altLang="en-US" dirty="0"/>
              <a:t>; nor does the perishable inherit the imperishable. </a:t>
            </a:r>
            <a:r>
              <a:rPr lang="en-US" altLang="en-US" baseline="30000" dirty="0"/>
              <a:t>51</a:t>
            </a:r>
            <a:r>
              <a:rPr lang="en-US" altLang="en-US" dirty="0"/>
              <a:t> Behold, I tell you a mystery; we will not all sleep, but </a:t>
            </a:r>
            <a:r>
              <a:rPr lang="en-US" altLang="en-US" b="1" dirty="0"/>
              <a:t>we will all be changed</a:t>
            </a:r>
            <a:r>
              <a:rPr lang="en-US" altLang="en-US" dirty="0"/>
              <a:t>, </a:t>
            </a:r>
            <a:r>
              <a:rPr lang="en-US" altLang="en-US" baseline="30000" dirty="0"/>
              <a:t>52</a:t>
            </a:r>
            <a:r>
              <a:rPr lang="en-US" altLang="en-US" dirty="0"/>
              <a:t> in a moment, in the twinkling of an eye, </a:t>
            </a:r>
            <a:r>
              <a:rPr lang="en-US" altLang="en-US" b="1" dirty="0"/>
              <a:t>at the last trumpet</a:t>
            </a:r>
            <a:r>
              <a:rPr lang="en-US" altLang="en-US" dirty="0"/>
              <a:t>; for the trumpet will sound, </a:t>
            </a:r>
            <a:r>
              <a:rPr lang="en-US" altLang="en-US" b="1" dirty="0"/>
              <a:t>and the dead will be raised imperishable</a:t>
            </a:r>
            <a:r>
              <a:rPr lang="en-US" altLang="en-US" dirty="0"/>
              <a:t>, and </a:t>
            </a:r>
            <a:r>
              <a:rPr lang="en-US" altLang="en-US" b="1" dirty="0"/>
              <a:t>we will be changed</a:t>
            </a:r>
            <a:r>
              <a:rPr lang="en-US" altLang="en-US" dirty="0"/>
              <a:t>. </a:t>
            </a:r>
            <a:r>
              <a:rPr lang="en-US" altLang="en-US" baseline="30000" dirty="0"/>
              <a:t>53</a:t>
            </a:r>
            <a:r>
              <a:rPr lang="en-US" altLang="en-US" dirty="0"/>
              <a:t> For this perishable must put on the imperishable, and this mortal must put on immortality. </a:t>
            </a:r>
            <a:r>
              <a:rPr lang="en-US" altLang="en-US" baseline="30000" dirty="0"/>
              <a:t>54</a:t>
            </a:r>
            <a:r>
              <a:rPr lang="en-US" altLang="en-US" dirty="0"/>
              <a:t> But when this perishable will have put on the imperishable, and this mortal will have put on immortality, then will come about the saying that is written, “Death is swallowed up in victory. </a:t>
            </a:r>
            <a:r>
              <a:rPr lang="en-US" altLang="en-US" baseline="30000" dirty="0"/>
              <a:t>55</a:t>
            </a:r>
            <a:r>
              <a:rPr lang="en-US" altLang="en-US" dirty="0"/>
              <a:t> O death, where is your victory? O death, where is your sting?” </a:t>
            </a:r>
            <a:r>
              <a:rPr lang="en-US" altLang="en-US" baseline="30000" dirty="0"/>
              <a:t>56</a:t>
            </a:r>
            <a:r>
              <a:rPr lang="en-US" altLang="en-US" dirty="0"/>
              <a:t> The sting of death is sin, and the power of sin is the law; </a:t>
            </a:r>
            <a:r>
              <a:rPr lang="en-US" altLang="en-US" baseline="30000" dirty="0"/>
              <a:t>57</a:t>
            </a:r>
            <a:r>
              <a:rPr lang="en-US" altLang="en-US" dirty="0"/>
              <a:t> but thanks be to God, who gives us the victory through our Lord Jesus Christ. </a:t>
            </a:r>
            <a:r>
              <a:rPr lang="en-US" altLang="en-US" baseline="30000" dirty="0"/>
              <a:t>58</a:t>
            </a:r>
            <a:r>
              <a:rPr lang="en-US" altLang="en-US" dirty="0"/>
              <a:t> Therefore, my beloved brethren, be steadfast, immovable, always abounding in the work of the Lord, knowing that your toil is not in vain in the Lord.”</a:t>
            </a:r>
          </a:p>
          <a:p>
            <a:endParaRPr lang="en-US" dirty="0"/>
          </a:p>
          <a:p>
            <a:r>
              <a:rPr lang="en-US" dirty="0"/>
              <a:t>1 Peter 1:3-4	</a:t>
            </a:r>
            <a:r>
              <a:rPr lang="en-US" b="1" i="0" baseline="30000" dirty="0">
                <a:solidFill>
                  <a:srgbClr val="000000"/>
                </a:solidFill>
                <a:effectLst/>
                <a:latin typeface="system-ui"/>
              </a:rPr>
              <a:t> </a:t>
            </a:r>
            <a:r>
              <a:rPr lang="en-US" b="0" i="0" dirty="0">
                <a:solidFill>
                  <a:srgbClr val="000000"/>
                </a:solidFill>
                <a:effectLst/>
                <a:latin typeface="system-ui"/>
              </a:rPr>
              <a:t>Blessed be the God and Father of our Lord Jesus Christ, who according to His great mercy has caused us to be born again to a living hope through the resurrection of Jesus Christ from the dead, </a:t>
            </a:r>
            <a:r>
              <a:rPr lang="en-US" b="1" i="0" baseline="30000" dirty="0">
                <a:solidFill>
                  <a:srgbClr val="000000"/>
                </a:solidFill>
                <a:effectLst/>
                <a:latin typeface="system-ui"/>
              </a:rPr>
              <a:t>4 </a:t>
            </a:r>
            <a:r>
              <a:rPr lang="en-US" b="0" i="0" dirty="0">
                <a:solidFill>
                  <a:srgbClr val="000000"/>
                </a:solidFill>
                <a:effectLst/>
                <a:latin typeface="system-ui"/>
              </a:rPr>
              <a:t>to </a:t>
            </a:r>
            <a:r>
              <a:rPr lang="en-US" b="0" i="1" dirty="0">
                <a:solidFill>
                  <a:srgbClr val="000000"/>
                </a:solidFill>
                <a:effectLst/>
                <a:latin typeface="system-ui"/>
              </a:rPr>
              <a:t>obtain</a:t>
            </a:r>
            <a:r>
              <a:rPr lang="en-US" b="0" i="0" dirty="0">
                <a:solidFill>
                  <a:srgbClr val="000000"/>
                </a:solidFill>
                <a:effectLst/>
                <a:latin typeface="system-ui"/>
              </a:rPr>
              <a:t> an inheritance </a:t>
            </a:r>
            <a:r>
              <a:rPr lang="en-US" b="0" i="1" dirty="0">
                <a:solidFill>
                  <a:srgbClr val="000000"/>
                </a:solidFill>
                <a:effectLst/>
                <a:latin typeface="system-ui"/>
              </a:rPr>
              <a:t>which is</a:t>
            </a:r>
            <a:r>
              <a:rPr lang="en-US" b="0" i="0" dirty="0">
                <a:solidFill>
                  <a:srgbClr val="000000"/>
                </a:solidFill>
                <a:effectLst/>
                <a:latin typeface="system-ui"/>
              </a:rPr>
              <a:t> imperishable and undefiled and will not fade away, reserved in heaven for you,</a:t>
            </a:r>
          </a:p>
          <a:p>
            <a:endParaRPr lang="en-US" b="0" i="0" dirty="0">
              <a:solidFill>
                <a:srgbClr val="000000"/>
              </a:solidFill>
              <a:effectLst/>
              <a:latin typeface="system-ui"/>
            </a:endParaRPr>
          </a:p>
          <a:p>
            <a:r>
              <a:rPr lang="en-US" b="0" i="0" dirty="0">
                <a:solidFill>
                  <a:srgbClr val="000000"/>
                </a:solidFill>
                <a:effectLst/>
                <a:latin typeface="system-ui"/>
              </a:rPr>
              <a:t>2 Peter 1: 10-11 Therefore, brethren, be all the more diligent to make certain about His calling and choosing you; for as long as you practice these things, you will never stumble; </a:t>
            </a:r>
            <a:r>
              <a:rPr lang="en-US" b="1" i="0" baseline="30000" dirty="0">
                <a:solidFill>
                  <a:srgbClr val="000000"/>
                </a:solidFill>
                <a:effectLst/>
                <a:latin typeface="system-ui"/>
              </a:rPr>
              <a:t>11 </a:t>
            </a:r>
            <a:r>
              <a:rPr lang="en-US" b="0" i="0" dirty="0">
                <a:solidFill>
                  <a:srgbClr val="000000"/>
                </a:solidFill>
                <a:effectLst/>
                <a:latin typeface="system-ui"/>
              </a:rPr>
              <a:t>for in this way the entrance into the eternal kingdom of our Lord and Savior Jesus Christ will be abundantly supplied to you.</a:t>
            </a:r>
            <a:endParaRPr lang="en-US" dirty="0"/>
          </a:p>
        </p:txBody>
      </p:sp>
      <p:sp>
        <p:nvSpPr>
          <p:cNvPr id="4" name="Header Placeholder 3"/>
          <p:cNvSpPr>
            <a:spLocks noGrp="1"/>
          </p:cNvSpPr>
          <p:nvPr>
            <p:ph type="hdr" sz="quarter"/>
          </p:nvPr>
        </p:nvSpPr>
        <p:spPr/>
        <p:txBody>
          <a:bodyPr/>
          <a:lstStyle/>
          <a:p>
            <a:pPr>
              <a:defRPr/>
            </a:pPr>
            <a:r>
              <a:rPr lang="en-US"/>
              <a:t>Victory In Jesus</a:t>
            </a:r>
          </a:p>
        </p:txBody>
      </p:sp>
      <p:sp>
        <p:nvSpPr>
          <p:cNvPr id="5" name="Date Placeholder 4"/>
          <p:cNvSpPr>
            <a:spLocks noGrp="1"/>
          </p:cNvSpPr>
          <p:nvPr>
            <p:ph type="dt" idx="1"/>
          </p:nvPr>
        </p:nvSpPr>
        <p:spPr/>
        <p:txBody>
          <a:bodyPr/>
          <a:lstStyle/>
          <a:p>
            <a:pPr>
              <a:defRPr/>
            </a:pPr>
            <a:r>
              <a:rPr lang="en-US"/>
              <a:t>1/12/2025 am</a:t>
            </a:r>
          </a:p>
        </p:txBody>
      </p:sp>
      <p:sp>
        <p:nvSpPr>
          <p:cNvPr id="6" name="Footer Placeholder 5"/>
          <p:cNvSpPr>
            <a:spLocks noGrp="1"/>
          </p:cNvSpPr>
          <p:nvPr>
            <p:ph type="ftr" sz="quarter" idx="4"/>
          </p:nvPr>
        </p:nvSpPr>
        <p:spPr/>
        <p:txBody>
          <a:bodyPr/>
          <a:lstStyle/>
          <a:p>
            <a:pPr>
              <a:defRPr/>
            </a:pPr>
            <a:r>
              <a:rPr lang="en-US"/>
              <a:t>Randy Childs</a:t>
            </a:r>
          </a:p>
        </p:txBody>
      </p:sp>
      <p:sp>
        <p:nvSpPr>
          <p:cNvPr id="7" name="Slide Number Placeholder 6"/>
          <p:cNvSpPr>
            <a:spLocks noGrp="1"/>
          </p:cNvSpPr>
          <p:nvPr>
            <p:ph type="sldNum" sz="quarter" idx="5"/>
          </p:nvPr>
        </p:nvSpPr>
        <p:spPr/>
        <p:txBody>
          <a:bodyPr/>
          <a:lstStyle/>
          <a:p>
            <a:fld id="{6CE508A7-AEE4-4B68-9EA8-6FA5246FF9D8}" type="slidenum">
              <a:rPr lang="en-US" altLang="en-US" smtClean="0"/>
              <a:pPr/>
              <a:t>13</a:t>
            </a:fld>
            <a:endParaRPr lang="en-US" altLang="en-US"/>
          </a:p>
        </p:txBody>
      </p:sp>
    </p:spTree>
    <p:extLst>
      <p:ext uri="{BB962C8B-B14F-4D97-AF65-F5344CB8AC3E}">
        <p14:creationId xmlns:p14="http://schemas.microsoft.com/office/powerpoint/2010/main" val="26636415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6942">
              <a:defRPr/>
            </a:pPr>
            <a:r>
              <a:rPr lang="en-US" altLang="en-US" dirty="0"/>
              <a:t>1 Corinthians 15:50-58	“</a:t>
            </a:r>
            <a:r>
              <a:rPr lang="en-US" altLang="en-US" baseline="30000" dirty="0"/>
              <a:t>50</a:t>
            </a:r>
            <a:r>
              <a:rPr lang="en-US" altLang="en-US" dirty="0"/>
              <a:t> Now I say this, brethren, that flesh and blood cannot inherit the kingdom of God; nor does the perishable inherit the imperishable. </a:t>
            </a:r>
            <a:r>
              <a:rPr lang="en-US" altLang="en-US" baseline="30000" dirty="0"/>
              <a:t>51</a:t>
            </a:r>
            <a:r>
              <a:rPr lang="en-US" altLang="en-US" dirty="0"/>
              <a:t> Behold, I tell you a mystery; we will not all sleep, but we will all be changed, </a:t>
            </a:r>
            <a:r>
              <a:rPr lang="en-US" altLang="en-US" baseline="30000" dirty="0"/>
              <a:t>52</a:t>
            </a:r>
            <a:r>
              <a:rPr lang="en-US" altLang="en-US" dirty="0"/>
              <a:t> in a moment, in the twinkling of an eye, at the last trumpet; for the trumpet will sound, and the dead will be raised imperishable, and we will be changed. </a:t>
            </a:r>
            <a:r>
              <a:rPr lang="en-US" altLang="en-US" baseline="30000" dirty="0"/>
              <a:t>53</a:t>
            </a:r>
            <a:r>
              <a:rPr lang="en-US" altLang="en-US" dirty="0"/>
              <a:t> For </a:t>
            </a:r>
            <a:r>
              <a:rPr lang="en-US" altLang="en-US" b="1" dirty="0"/>
              <a:t>this perishable must put on the imperishable, and this mortal must put on immortality</a:t>
            </a:r>
            <a:r>
              <a:rPr lang="en-US" altLang="en-US" dirty="0"/>
              <a:t>. </a:t>
            </a:r>
            <a:r>
              <a:rPr lang="en-US" altLang="en-US" baseline="30000" dirty="0"/>
              <a:t>54</a:t>
            </a:r>
            <a:r>
              <a:rPr lang="en-US" altLang="en-US" dirty="0"/>
              <a:t> But when this perishable will have put on the imperishable, and this mortal will have put on immortality, then will come about the saying that is written, “Death is swallowed up in victory. </a:t>
            </a:r>
            <a:r>
              <a:rPr lang="en-US" altLang="en-US" baseline="30000" dirty="0"/>
              <a:t>55</a:t>
            </a:r>
            <a:r>
              <a:rPr lang="en-US" altLang="en-US" dirty="0"/>
              <a:t> O death, where is your victory? O death, where is your sting?” </a:t>
            </a:r>
            <a:r>
              <a:rPr lang="en-US" altLang="en-US" baseline="30000" dirty="0"/>
              <a:t>56</a:t>
            </a:r>
            <a:r>
              <a:rPr lang="en-US" altLang="en-US" dirty="0"/>
              <a:t> The sting of death is sin, and the power of sin is the law; </a:t>
            </a:r>
            <a:r>
              <a:rPr lang="en-US" altLang="en-US" baseline="30000" dirty="0"/>
              <a:t>57</a:t>
            </a:r>
            <a:r>
              <a:rPr lang="en-US" altLang="en-US" dirty="0"/>
              <a:t> but thanks be to God, who gives us the victory through our Lord Jesus Christ. </a:t>
            </a:r>
            <a:r>
              <a:rPr lang="en-US" altLang="en-US" baseline="30000" dirty="0"/>
              <a:t>58</a:t>
            </a:r>
            <a:r>
              <a:rPr lang="en-US" altLang="en-US" dirty="0"/>
              <a:t> Therefore, my beloved brethren, be steadfast, immovable, always abounding in the work of the Lord, knowing that your toil is not in vain in the Lord.”</a:t>
            </a:r>
          </a:p>
          <a:p>
            <a:endParaRPr lang="en-US" dirty="0"/>
          </a:p>
          <a:p>
            <a:endParaRPr lang="en-US" dirty="0"/>
          </a:p>
        </p:txBody>
      </p:sp>
      <p:sp>
        <p:nvSpPr>
          <p:cNvPr id="4" name="Header Placeholder 3"/>
          <p:cNvSpPr>
            <a:spLocks noGrp="1"/>
          </p:cNvSpPr>
          <p:nvPr>
            <p:ph type="hdr" sz="quarter"/>
          </p:nvPr>
        </p:nvSpPr>
        <p:spPr/>
        <p:txBody>
          <a:bodyPr/>
          <a:lstStyle/>
          <a:p>
            <a:pPr>
              <a:defRPr/>
            </a:pPr>
            <a:r>
              <a:rPr lang="en-US"/>
              <a:t>Victory In Jesus</a:t>
            </a:r>
          </a:p>
        </p:txBody>
      </p:sp>
      <p:sp>
        <p:nvSpPr>
          <p:cNvPr id="5" name="Date Placeholder 4"/>
          <p:cNvSpPr>
            <a:spLocks noGrp="1"/>
          </p:cNvSpPr>
          <p:nvPr>
            <p:ph type="dt" idx="1"/>
          </p:nvPr>
        </p:nvSpPr>
        <p:spPr/>
        <p:txBody>
          <a:bodyPr/>
          <a:lstStyle/>
          <a:p>
            <a:pPr>
              <a:defRPr/>
            </a:pPr>
            <a:r>
              <a:rPr lang="en-US"/>
              <a:t>1/12/2025 am</a:t>
            </a:r>
          </a:p>
        </p:txBody>
      </p:sp>
      <p:sp>
        <p:nvSpPr>
          <p:cNvPr id="6" name="Footer Placeholder 5"/>
          <p:cNvSpPr>
            <a:spLocks noGrp="1"/>
          </p:cNvSpPr>
          <p:nvPr>
            <p:ph type="ftr" sz="quarter" idx="4"/>
          </p:nvPr>
        </p:nvSpPr>
        <p:spPr/>
        <p:txBody>
          <a:bodyPr/>
          <a:lstStyle/>
          <a:p>
            <a:pPr>
              <a:defRPr/>
            </a:pPr>
            <a:r>
              <a:rPr lang="en-US"/>
              <a:t>Randy Childs</a:t>
            </a:r>
          </a:p>
        </p:txBody>
      </p:sp>
      <p:sp>
        <p:nvSpPr>
          <p:cNvPr id="7" name="Slide Number Placeholder 6"/>
          <p:cNvSpPr>
            <a:spLocks noGrp="1"/>
          </p:cNvSpPr>
          <p:nvPr>
            <p:ph type="sldNum" sz="quarter" idx="5"/>
          </p:nvPr>
        </p:nvSpPr>
        <p:spPr/>
        <p:txBody>
          <a:bodyPr/>
          <a:lstStyle/>
          <a:p>
            <a:fld id="{6CE508A7-AEE4-4B68-9EA8-6FA5246FF9D8}" type="slidenum">
              <a:rPr lang="en-US" altLang="en-US" smtClean="0"/>
              <a:pPr/>
              <a:t>14</a:t>
            </a:fld>
            <a:endParaRPr lang="en-US" altLang="en-US"/>
          </a:p>
        </p:txBody>
      </p:sp>
    </p:spTree>
    <p:extLst>
      <p:ext uri="{BB962C8B-B14F-4D97-AF65-F5344CB8AC3E}">
        <p14:creationId xmlns:p14="http://schemas.microsoft.com/office/powerpoint/2010/main" val="39969290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6942">
              <a:defRPr/>
            </a:pPr>
            <a:r>
              <a:rPr lang="en-US" altLang="en-US" dirty="0"/>
              <a:t>1 Corinthians 15:50-58	“</a:t>
            </a:r>
            <a:r>
              <a:rPr lang="en-US" altLang="en-US" baseline="30000" dirty="0"/>
              <a:t>50</a:t>
            </a:r>
            <a:r>
              <a:rPr lang="en-US" altLang="en-US" dirty="0"/>
              <a:t> Now I say this, brethren, that flesh and blood cannot inherit the kingdom of God; nor does the perishable inherit the imperishable. </a:t>
            </a:r>
            <a:r>
              <a:rPr lang="en-US" altLang="en-US" baseline="30000" dirty="0"/>
              <a:t>51</a:t>
            </a:r>
            <a:r>
              <a:rPr lang="en-US" altLang="en-US" dirty="0"/>
              <a:t> Behold, I tell you a mystery; we will not all sleep, but we will all be changed, </a:t>
            </a:r>
            <a:r>
              <a:rPr lang="en-US" altLang="en-US" baseline="30000" dirty="0"/>
              <a:t>52</a:t>
            </a:r>
            <a:r>
              <a:rPr lang="en-US" altLang="en-US" dirty="0"/>
              <a:t> in a moment, in the twinkling of an eye, at the last trumpet; for the trumpet will sound, and the dead will be raised imperishable, and we will be changed. </a:t>
            </a:r>
            <a:r>
              <a:rPr lang="en-US" altLang="en-US" baseline="30000" dirty="0"/>
              <a:t>53</a:t>
            </a:r>
            <a:r>
              <a:rPr lang="en-US" altLang="en-US" dirty="0"/>
              <a:t> For this perishable must put on the imperishable, and this mortal must put on immortality.</a:t>
            </a:r>
          </a:p>
          <a:p>
            <a:pPr defTabSz="936942">
              <a:defRPr/>
            </a:pPr>
            <a:r>
              <a:rPr lang="en-US" altLang="en-US" baseline="30000" dirty="0"/>
              <a:t>54</a:t>
            </a:r>
            <a:r>
              <a:rPr lang="en-US" altLang="en-US" dirty="0"/>
              <a:t> But when this perishable will have put on the imperishable, and this mortal will have put on immortality, then will come about the saying that is written, “</a:t>
            </a:r>
            <a:r>
              <a:rPr lang="en-US" altLang="en-US" b="1" dirty="0"/>
              <a:t>Death is swallowed up in victory</a:t>
            </a:r>
            <a:r>
              <a:rPr lang="en-US" altLang="en-US" dirty="0"/>
              <a:t>. </a:t>
            </a:r>
            <a:r>
              <a:rPr lang="en-US" altLang="en-US" baseline="30000" dirty="0"/>
              <a:t>55</a:t>
            </a:r>
            <a:r>
              <a:rPr lang="en-US" altLang="en-US" dirty="0"/>
              <a:t> O death, where is your </a:t>
            </a:r>
            <a:r>
              <a:rPr lang="en-US" altLang="en-US" b="1" dirty="0"/>
              <a:t>victory</a:t>
            </a:r>
            <a:r>
              <a:rPr lang="en-US" altLang="en-US" dirty="0"/>
              <a:t>? O death, where is your sting?” </a:t>
            </a:r>
            <a:r>
              <a:rPr lang="en-US" altLang="en-US" baseline="30000" dirty="0"/>
              <a:t>56</a:t>
            </a:r>
            <a:r>
              <a:rPr lang="en-US" altLang="en-US" dirty="0"/>
              <a:t> The sting of death is sin, and the power of sin is the law; </a:t>
            </a:r>
            <a:r>
              <a:rPr lang="en-US" altLang="en-US" baseline="30000" dirty="0"/>
              <a:t>57</a:t>
            </a:r>
            <a:r>
              <a:rPr lang="en-US" altLang="en-US" dirty="0"/>
              <a:t> but thanks be to God, who gives us the </a:t>
            </a:r>
            <a:r>
              <a:rPr lang="en-US" altLang="en-US" b="1" dirty="0"/>
              <a:t>victory</a:t>
            </a:r>
            <a:r>
              <a:rPr lang="en-US" altLang="en-US" dirty="0"/>
              <a:t> through our Lord Jesus Christ. </a:t>
            </a:r>
            <a:r>
              <a:rPr lang="en-US" altLang="en-US" baseline="30000" dirty="0"/>
              <a:t>58</a:t>
            </a:r>
            <a:r>
              <a:rPr lang="en-US" altLang="en-US" dirty="0"/>
              <a:t> Therefore, my beloved brethren, be steadfast, immovable, always abounding in the work of the Lord, knowing that your toil is not in vain in the Lord.”</a:t>
            </a:r>
          </a:p>
          <a:p>
            <a:endParaRPr lang="en-US" b="0" dirty="0"/>
          </a:p>
          <a:p>
            <a:r>
              <a:rPr lang="en-US" dirty="0"/>
              <a:t>Isaiah 25:7-8	</a:t>
            </a:r>
            <a:r>
              <a:rPr lang="en-US" b="0" i="0" dirty="0">
                <a:solidFill>
                  <a:srgbClr val="000000"/>
                </a:solidFill>
                <a:effectLst/>
                <a:latin typeface="system-ui"/>
              </a:rPr>
              <a:t>And on this mountain He will swallow up the covering which is over all peoples, Even the veil which is stretched over all nations. </a:t>
            </a:r>
            <a:r>
              <a:rPr lang="en-US" b="1" i="0" baseline="30000" dirty="0">
                <a:solidFill>
                  <a:srgbClr val="000000"/>
                </a:solidFill>
                <a:effectLst/>
                <a:latin typeface="system-ui"/>
              </a:rPr>
              <a:t>8 </a:t>
            </a:r>
            <a:r>
              <a:rPr lang="en-US" b="0" i="0" dirty="0">
                <a:solidFill>
                  <a:srgbClr val="000000"/>
                </a:solidFill>
                <a:effectLst/>
                <a:latin typeface="system-ui"/>
              </a:rPr>
              <a:t>He will swallow up death for all time, And the Lord </a:t>
            </a:r>
            <a:r>
              <a:rPr lang="en-US" b="0" i="0" cap="small" dirty="0">
                <a:solidFill>
                  <a:srgbClr val="000000"/>
                </a:solidFill>
                <a:effectLst/>
                <a:latin typeface="system-ui"/>
              </a:rPr>
              <a:t>God</a:t>
            </a:r>
            <a:r>
              <a:rPr lang="en-US" b="0" i="0" dirty="0">
                <a:solidFill>
                  <a:srgbClr val="000000"/>
                </a:solidFill>
                <a:effectLst/>
                <a:latin typeface="system-ui"/>
              </a:rPr>
              <a:t> will wipe tears away from all faces, And He will remove the reproach of His people from all the earth; For the </a:t>
            </a:r>
            <a:r>
              <a:rPr lang="en-US" b="0" i="0" cap="small" dirty="0">
                <a:solidFill>
                  <a:srgbClr val="000000"/>
                </a:solidFill>
                <a:effectLst/>
                <a:latin typeface="system-ui"/>
              </a:rPr>
              <a:t>Lord</a:t>
            </a:r>
            <a:r>
              <a:rPr lang="en-US" b="0" i="0" dirty="0">
                <a:solidFill>
                  <a:srgbClr val="000000"/>
                </a:solidFill>
                <a:effectLst/>
                <a:latin typeface="system-ui"/>
              </a:rPr>
              <a:t> has spoken.</a:t>
            </a:r>
            <a:endParaRPr lang="en-US" dirty="0"/>
          </a:p>
        </p:txBody>
      </p:sp>
      <p:sp>
        <p:nvSpPr>
          <p:cNvPr id="4" name="Header Placeholder 3"/>
          <p:cNvSpPr>
            <a:spLocks noGrp="1"/>
          </p:cNvSpPr>
          <p:nvPr>
            <p:ph type="hdr" sz="quarter"/>
          </p:nvPr>
        </p:nvSpPr>
        <p:spPr/>
        <p:txBody>
          <a:bodyPr/>
          <a:lstStyle/>
          <a:p>
            <a:pPr>
              <a:defRPr/>
            </a:pPr>
            <a:r>
              <a:rPr lang="en-US"/>
              <a:t>Victory In Jesus</a:t>
            </a:r>
          </a:p>
        </p:txBody>
      </p:sp>
      <p:sp>
        <p:nvSpPr>
          <p:cNvPr id="5" name="Date Placeholder 4"/>
          <p:cNvSpPr>
            <a:spLocks noGrp="1"/>
          </p:cNvSpPr>
          <p:nvPr>
            <p:ph type="dt" idx="1"/>
          </p:nvPr>
        </p:nvSpPr>
        <p:spPr/>
        <p:txBody>
          <a:bodyPr/>
          <a:lstStyle/>
          <a:p>
            <a:pPr>
              <a:defRPr/>
            </a:pPr>
            <a:r>
              <a:rPr lang="en-US"/>
              <a:t>1/12/2025 am</a:t>
            </a:r>
          </a:p>
        </p:txBody>
      </p:sp>
      <p:sp>
        <p:nvSpPr>
          <p:cNvPr id="6" name="Footer Placeholder 5"/>
          <p:cNvSpPr>
            <a:spLocks noGrp="1"/>
          </p:cNvSpPr>
          <p:nvPr>
            <p:ph type="ftr" sz="quarter" idx="4"/>
          </p:nvPr>
        </p:nvSpPr>
        <p:spPr/>
        <p:txBody>
          <a:bodyPr/>
          <a:lstStyle/>
          <a:p>
            <a:pPr>
              <a:defRPr/>
            </a:pPr>
            <a:r>
              <a:rPr lang="en-US"/>
              <a:t>Randy Childs</a:t>
            </a:r>
          </a:p>
        </p:txBody>
      </p:sp>
      <p:sp>
        <p:nvSpPr>
          <p:cNvPr id="7" name="Slide Number Placeholder 6"/>
          <p:cNvSpPr>
            <a:spLocks noGrp="1"/>
          </p:cNvSpPr>
          <p:nvPr>
            <p:ph type="sldNum" sz="quarter" idx="5"/>
          </p:nvPr>
        </p:nvSpPr>
        <p:spPr/>
        <p:txBody>
          <a:bodyPr/>
          <a:lstStyle/>
          <a:p>
            <a:fld id="{6CE508A7-AEE4-4B68-9EA8-6FA5246FF9D8}" type="slidenum">
              <a:rPr lang="en-US" altLang="en-US" smtClean="0"/>
              <a:pPr/>
              <a:t>15</a:t>
            </a:fld>
            <a:endParaRPr lang="en-US" altLang="en-US"/>
          </a:p>
        </p:txBody>
      </p:sp>
    </p:spTree>
    <p:extLst>
      <p:ext uri="{BB962C8B-B14F-4D97-AF65-F5344CB8AC3E}">
        <p14:creationId xmlns:p14="http://schemas.microsoft.com/office/powerpoint/2010/main" val="22613256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000000"/>
                </a:solidFill>
                <a:effectLst/>
                <a:latin typeface="system-ui"/>
              </a:rPr>
              <a:t>1 Corinthians 15:57-58	but thanks be to God, who gives us the victory through our Lord Jesus Christ.</a:t>
            </a:r>
          </a:p>
          <a:p>
            <a:pPr algn="l"/>
            <a:r>
              <a:rPr lang="en-US" b="1" i="0" baseline="30000" dirty="0">
                <a:solidFill>
                  <a:srgbClr val="000000"/>
                </a:solidFill>
                <a:effectLst/>
                <a:latin typeface="system-ui"/>
              </a:rPr>
              <a:t>58 </a:t>
            </a:r>
            <a:r>
              <a:rPr lang="en-US" b="0" i="0" dirty="0">
                <a:solidFill>
                  <a:srgbClr val="000000"/>
                </a:solidFill>
                <a:effectLst/>
                <a:latin typeface="system-ui"/>
              </a:rPr>
              <a:t>Therefore, my beloved brethren, be steadfast, immovable, always abounding in the work of the Lord, knowing that your toil is not </a:t>
            </a:r>
            <a:r>
              <a:rPr lang="en-US" b="0" i="1" dirty="0">
                <a:solidFill>
                  <a:srgbClr val="000000"/>
                </a:solidFill>
                <a:effectLst/>
                <a:latin typeface="system-ui"/>
              </a:rPr>
              <a:t>in</a:t>
            </a:r>
            <a:r>
              <a:rPr lang="en-US" b="0" i="0" dirty="0">
                <a:solidFill>
                  <a:srgbClr val="000000"/>
                </a:solidFill>
                <a:effectLst/>
                <a:latin typeface="system-ui"/>
              </a:rPr>
              <a:t> vain in the Lord.</a:t>
            </a:r>
          </a:p>
          <a:p>
            <a:endParaRPr lang="en-US" dirty="0"/>
          </a:p>
        </p:txBody>
      </p:sp>
      <p:sp>
        <p:nvSpPr>
          <p:cNvPr id="4" name="Header Placeholder 3"/>
          <p:cNvSpPr>
            <a:spLocks noGrp="1"/>
          </p:cNvSpPr>
          <p:nvPr>
            <p:ph type="hdr" sz="quarter"/>
          </p:nvPr>
        </p:nvSpPr>
        <p:spPr/>
        <p:txBody>
          <a:bodyPr/>
          <a:lstStyle/>
          <a:p>
            <a:pPr>
              <a:defRPr/>
            </a:pPr>
            <a:r>
              <a:rPr lang="en-US"/>
              <a:t>Victory In Jesus</a:t>
            </a:r>
          </a:p>
        </p:txBody>
      </p:sp>
      <p:sp>
        <p:nvSpPr>
          <p:cNvPr id="5" name="Date Placeholder 4"/>
          <p:cNvSpPr>
            <a:spLocks noGrp="1"/>
          </p:cNvSpPr>
          <p:nvPr>
            <p:ph type="dt" idx="1"/>
          </p:nvPr>
        </p:nvSpPr>
        <p:spPr/>
        <p:txBody>
          <a:bodyPr/>
          <a:lstStyle/>
          <a:p>
            <a:pPr>
              <a:defRPr/>
            </a:pPr>
            <a:r>
              <a:rPr lang="en-US"/>
              <a:t>1/12/2025 am</a:t>
            </a:r>
          </a:p>
        </p:txBody>
      </p:sp>
      <p:sp>
        <p:nvSpPr>
          <p:cNvPr id="6" name="Footer Placeholder 5"/>
          <p:cNvSpPr>
            <a:spLocks noGrp="1"/>
          </p:cNvSpPr>
          <p:nvPr>
            <p:ph type="ftr" sz="quarter" idx="4"/>
          </p:nvPr>
        </p:nvSpPr>
        <p:spPr/>
        <p:txBody>
          <a:bodyPr/>
          <a:lstStyle/>
          <a:p>
            <a:pPr>
              <a:defRPr/>
            </a:pPr>
            <a:r>
              <a:rPr lang="en-US"/>
              <a:t>Randy Childs</a:t>
            </a:r>
          </a:p>
        </p:txBody>
      </p:sp>
      <p:sp>
        <p:nvSpPr>
          <p:cNvPr id="7" name="Slide Number Placeholder 6"/>
          <p:cNvSpPr>
            <a:spLocks noGrp="1"/>
          </p:cNvSpPr>
          <p:nvPr>
            <p:ph type="sldNum" sz="quarter" idx="5"/>
          </p:nvPr>
        </p:nvSpPr>
        <p:spPr/>
        <p:txBody>
          <a:bodyPr/>
          <a:lstStyle/>
          <a:p>
            <a:fld id="{6CE508A7-AEE4-4B68-9EA8-6FA5246FF9D8}" type="slidenum">
              <a:rPr lang="en-US" altLang="en-US" smtClean="0"/>
              <a:pPr/>
              <a:t>28</a:t>
            </a:fld>
            <a:endParaRPr lang="en-US" altLang="en-US"/>
          </a:p>
        </p:txBody>
      </p:sp>
    </p:spTree>
    <p:extLst>
      <p:ext uri="{BB962C8B-B14F-4D97-AF65-F5344CB8AC3E}">
        <p14:creationId xmlns:p14="http://schemas.microsoft.com/office/powerpoint/2010/main" val="3443553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96A36B-4852-5F4C-2373-F70246A28A18}"/>
            </a:ext>
          </a:extLst>
        </p:cNvPr>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C2E6D8F6-40AB-7FC3-2A4A-61C4A260475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0EC21C18-1E39-4B5D-034D-A144D3E62C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18436" name="Slide Number Placeholder 3">
            <a:extLst>
              <a:ext uri="{FF2B5EF4-FFF2-40B4-BE49-F238E27FC236}">
                <a16:creationId xmlns:a16="http://schemas.microsoft.com/office/drawing/2014/main" id="{15731FAD-E6F5-1EDE-69FD-E5F8F5C6C01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61265" indent="-292794" eaLnBrk="0" hangingPunct="0">
              <a:defRPr sz="2400">
                <a:solidFill>
                  <a:schemeClr val="tx1"/>
                </a:solidFill>
                <a:latin typeface="Times New Roman" panose="02020603050405020304" pitchFamily="18" charset="0"/>
              </a:defRPr>
            </a:lvl2pPr>
            <a:lvl3pPr marL="1171177" indent="-234235" eaLnBrk="0" hangingPunct="0">
              <a:defRPr sz="2400">
                <a:solidFill>
                  <a:schemeClr val="tx1"/>
                </a:solidFill>
                <a:latin typeface="Times New Roman" panose="02020603050405020304" pitchFamily="18" charset="0"/>
              </a:defRPr>
            </a:lvl3pPr>
            <a:lvl4pPr marL="1639647" indent="-234235" eaLnBrk="0" hangingPunct="0">
              <a:defRPr sz="2400">
                <a:solidFill>
                  <a:schemeClr val="tx1"/>
                </a:solidFill>
                <a:latin typeface="Times New Roman" panose="02020603050405020304" pitchFamily="18" charset="0"/>
              </a:defRPr>
            </a:lvl4pPr>
            <a:lvl5pPr marL="2108118" indent="-234235" eaLnBrk="0" hangingPunct="0">
              <a:defRPr sz="2400">
                <a:solidFill>
                  <a:schemeClr val="tx1"/>
                </a:solidFill>
                <a:latin typeface="Times New Roman" panose="02020603050405020304" pitchFamily="18" charset="0"/>
              </a:defRPr>
            </a:lvl5pPr>
            <a:lvl6pPr marL="2576589" indent="-234235" eaLnBrk="0" fontAlgn="base" hangingPunct="0">
              <a:spcBef>
                <a:spcPct val="0"/>
              </a:spcBef>
              <a:spcAft>
                <a:spcPct val="0"/>
              </a:spcAft>
              <a:defRPr sz="2400">
                <a:solidFill>
                  <a:schemeClr val="tx1"/>
                </a:solidFill>
                <a:latin typeface="Times New Roman" panose="02020603050405020304" pitchFamily="18" charset="0"/>
              </a:defRPr>
            </a:lvl6pPr>
            <a:lvl7pPr marL="3045060" indent="-234235" eaLnBrk="0" fontAlgn="base" hangingPunct="0">
              <a:spcBef>
                <a:spcPct val="0"/>
              </a:spcBef>
              <a:spcAft>
                <a:spcPct val="0"/>
              </a:spcAft>
              <a:defRPr sz="2400">
                <a:solidFill>
                  <a:schemeClr val="tx1"/>
                </a:solidFill>
                <a:latin typeface="Times New Roman" panose="02020603050405020304" pitchFamily="18" charset="0"/>
              </a:defRPr>
            </a:lvl7pPr>
            <a:lvl8pPr marL="3513531" indent="-234235" eaLnBrk="0" fontAlgn="base" hangingPunct="0">
              <a:spcBef>
                <a:spcPct val="0"/>
              </a:spcBef>
              <a:spcAft>
                <a:spcPct val="0"/>
              </a:spcAft>
              <a:defRPr sz="2400">
                <a:solidFill>
                  <a:schemeClr val="tx1"/>
                </a:solidFill>
                <a:latin typeface="Times New Roman" panose="02020603050405020304" pitchFamily="18" charset="0"/>
              </a:defRPr>
            </a:lvl8pPr>
            <a:lvl9pPr marL="3982002" indent="-234235" eaLnBrk="0" fontAlgn="base" hangingPunct="0">
              <a:spcBef>
                <a:spcPct val="0"/>
              </a:spcBef>
              <a:spcAft>
                <a:spcPct val="0"/>
              </a:spcAft>
              <a:defRPr sz="2400">
                <a:solidFill>
                  <a:schemeClr val="tx1"/>
                </a:solidFill>
                <a:latin typeface="Times New Roman" panose="02020603050405020304" pitchFamily="18" charset="0"/>
              </a:defRPr>
            </a:lvl9pPr>
          </a:lstStyle>
          <a:p>
            <a:fld id="{3D7B2CC6-5F97-46C6-9A78-1902B73A125E}" type="slidenum">
              <a:rPr lang="en-US" altLang="en-US" sz="1300"/>
              <a:pPr/>
              <a:t>2</a:t>
            </a:fld>
            <a:endParaRPr lang="en-US" altLang="en-US" sz="1300"/>
          </a:p>
        </p:txBody>
      </p:sp>
      <p:sp>
        <p:nvSpPr>
          <p:cNvPr id="18437" name="Date Placeholder 4">
            <a:extLst>
              <a:ext uri="{FF2B5EF4-FFF2-40B4-BE49-F238E27FC236}">
                <a16:creationId xmlns:a16="http://schemas.microsoft.com/office/drawing/2014/main" id="{E8DE20E8-CE40-B504-C183-840B5EBACF43}"/>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defRPr sz="2400">
                <a:solidFill>
                  <a:schemeClr val="tx1"/>
                </a:solidFill>
                <a:latin typeface="Times New Roman" panose="02020603050405020304" pitchFamily="18" charset="0"/>
              </a:defRPr>
            </a:lvl1pPr>
            <a:lvl2pPr marL="761265" indent="-292794" eaLnBrk="0" hangingPunct="0">
              <a:defRPr sz="2400">
                <a:solidFill>
                  <a:schemeClr val="tx1"/>
                </a:solidFill>
                <a:latin typeface="Times New Roman" panose="02020603050405020304" pitchFamily="18" charset="0"/>
              </a:defRPr>
            </a:lvl2pPr>
            <a:lvl3pPr marL="1171177" indent="-234235" eaLnBrk="0" hangingPunct="0">
              <a:defRPr sz="2400">
                <a:solidFill>
                  <a:schemeClr val="tx1"/>
                </a:solidFill>
                <a:latin typeface="Times New Roman" panose="02020603050405020304" pitchFamily="18" charset="0"/>
              </a:defRPr>
            </a:lvl3pPr>
            <a:lvl4pPr marL="1639647" indent="-234235" eaLnBrk="0" hangingPunct="0">
              <a:defRPr sz="2400">
                <a:solidFill>
                  <a:schemeClr val="tx1"/>
                </a:solidFill>
                <a:latin typeface="Times New Roman" panose="02020603050405020304" pitchFamily="18" charset="0"/>
              </a:defRPr>
            </a:lvl4pPr>
            <a:lvl5pPr marL="2108118" indent="-234235" eaLnBrk="0" hangingPunct="0">
              <a:defRPr sz="2400">
                <a:solidFill>
                  <a:schemeClr val="tx1"/>
                </a:solidFill>
                <a:latin typeface="Times New Roman" panose="02020603050405020304" pitchFamily="18" charset="0"/>
              </a:defRPr>
            </a:lvl5pPr>
            <a:lvl6pPr marL="2576589" indent="-234235" eaLnBrk="0" fontAlgn="base" hangingPunct="0">
              <a:spcBef>
                <a:spcPct val="0"/>
              </a:spcBef>
              <a:spcAft>
                <a:spcPct val="0"/>
              </a:spcAft>
              <a:defRPr sz="2400">
                <a:solidFill>
                  <a:schemeClr val="tx1"/>
                </a:solidFill>
                <a:latin typeface="Times New Roman" panose="02020603050405020304" pitchFamily="18" charset="0"/>
              </a:defRPr>
            </a:lvl6pPr>
            <a:lvl7pPr marL="3045060" indent="-234235" eaLnBrk="0" fontAlgn="base" hangingPunct="0">
              <a:spcBef>
                <a:spcPct val="0"/>
              </a:spcBef>
              <a:spcAft>
                <a:spcPct val="0"/>
              </a:spcAft>
              <a:defRPr sz="2400">
                <a:solidFill>
                  <a:schemeClr val="tx1"/>
                </a:solidFill>
                <a:latin typeface="Times New Roman" panose="02020603050405020304" pitchFamily="18" charset="0"/>
              </a:defRPr>
            </a:lvl7pPr>
            <a:lvl8pPr marL="3513531" indent="-234235" eaLnBrk="0" fontAlgn="base" hangingPunct="0">
              <a:spcBef>
                <a:spcPct val="0"/>
              </a:spcBef>
              <a:spcAft>
                <a:spcPct val="0"/>
              </a:spcAft>
              <a:defRPr sz="2400">
                <a:solidFill>
                  <a:schemeClr val="tx1"/>
                </a:solidFill>
                <a:latin typeface="Times New Roman" panose="02020603050405020304" pitchFamily="18" charset="0"/>
              </a:defRPr>
            </a:lvl8pPr>
            <a:lvl9pPr marL="3982002" indent="-23423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300"/>
              <a:t>1/12/2025 am</a:t>
            </a:r>
          </a:p>
        </p:txBody>
      </p:sp>
      <p:sp>
        <p:nvSpPr>
          <p:cNvPr id="18438" name="Header Placeholder 5">
            <a:extLst>
              <a:ext uri="{FF2B5EF4-FFF2-40B4-BE49-F238E27FC236}">
                <a16:creationId xmlns:a16="http://schemas.microsoft.com/office/drawing/2014/main" id="{B35FFEE2-B5C8-1B4E-EE7A-4C839548C380}"/>
              </a:ext>
            </a:extLst>
          </p:cNvPr>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defRPr sz="2400">
                <a:solidFill>
                  <a:schemeClr val="tx1"/>
                </a:solidFill>
                <a:latin typeface="Times New Roman" panose="02020603050405020304" pitchFamily="18" charset="0"/>
              </a:defRPr>
            </a:lvl1pPr>
            <a:lvl2pPr marL="761265" indent="-292794" eaLnBrk="0" hangingPunct="0">
              <a:defRPr sz="2400">
                <a:solidFill>
                  <a:schemeClr val="tx1"/>
                </a:solidFill>
                <a:latin typeface="Times New Roman" panose="02020603050405020304" pitchFamily="18" charset="0"/>
              </a:defRPr>
            </a:lvl2pPr>
            <a:lvl3pPr marL="1171177" indent="-234235" eaLnBrk="0" hangingPunct="0">
              <a:defRPr sz="2400">
                <a:solidFill>
                  <a:schemeClr val="tx1"/>
                </a:solidFill>
                <a:latin typeface="Times New Roman" panose="02020603050405020304" pitchFamily="18" charset="0"/>
              </a:defRPr>
            </a:lvl3pPr>
            <a:lvl4pPr marL="1639647" indent="-234235" eaLnBrk="0" hangingPunct="0">
              <a:defRPr sz="2400">
                <a:solidFill>
                  <a:schemeClr val="tx1"/>
                </a:solidFill>
                <a:latin typeface="Times New Roman" panose="02020603050405020304" pitchFamily="18" charset="0"/>
              </a:defRPr>
            </a:lvl4pPr>
            <a:lvl5pPr marL="2108118" indent="-234235" eaLnBrk="0" hangingPunct="0">
              <a:defRPr sz="2400">
                <a:solidFill>
                  <a:schemeClr val="tx1"/>
                </a:solidFill>
                <a:latin typeface="Times New Roman" panose="02020603050405020304" pitchFamily="18" charset="0"/>
              </a:defRPr>
            </a:lvl5pPr>
            <a:lvl6pPr marL="2576589" indent="-234235" eaLnBrk="0" fontAlgn="base" hangingPunct="0">
              <a:spcBef>
                <a:spcPct val="0"/>
              </a:spcBef>
              <a:spcAft>
                <a:spcPct val="0"/>
              </a:spcAft>
              <a:defRPr sz="2400">
                <a:solidFill>
                  <a:schemeClr val="tx1"/>
                </a:solidFill>
                <a:latin typeface="Times New Roman" panose="02020603050405020304" pitchFamily="18" charset="0"/>
              </a:defRPr>
            </a:lvl6pPr>
            <a:lvl7pPr marL="3045060" indent="-234235" eaLnBrk="0" fontAlgn="base" hangingPunct="0">
              <a:spcBef>
                <a:spcPct val="0"/>
              </a:spcBef>
              <a:spcAft>
                <a:spcPct val="0"/>
              </a:spcAft>
              <a:defRPr sz="2400">
                <a:solidFill>
                  <a:schemeClr val="tx1"/>
                </a:solidFill>
                <a:latin typeface="Times New Roman" panose="02020603050405020304" pitchFamily="18" charset="0"/>
              </a:defRPr>
            </a:lvl7pPr>
            <a:lvl8pPr marL="3513531" indent="-234235" eaLnBrk="0" fontAlgn="base" hangingPunct="0">
              <a:spcBef>
                <a:spcPct val="0"/>
              </a:spcBef>
              <a:spcAft>
                <a:spcPct val="0"/>
              </a:spcAft>
              <a:defRPr sz="2400">
                <a:solidFill>
                  <a:schemeClr val="tx1"/>
                </a:solidFill>
                <a:latin typeface="Times New Roman" panose="02020603050405020304" pitchFamily="18" charset="0"/>
              </a:defRPr>
            </a:lvl8pPr>
            <a:lvl9pPr marL="3982002" indent="-23423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300"/>
              <a:t>Victory In Jesus</a:t>
            </a:r>
          </a:p>
        </p:txBody>
      </p:sp>
      <p:sp>
        <p:nvSpPr>
          <p:cNvPr id="18439" name="Footer Placeholder 6">
            <a:extLst>
              <a:ext uri="{FF2B5EF4-FFF2-40B4-BE49-F238E27FC236}">
                <a16:creationId xmlns:a16="http://schemas.microsoft.com/office/drawing/2014/main" id="{B691ECC7-0A07-80CA-6CD1-B6A363682D19}"/>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anose="02020603050405020304" pitchFamily="18" charset="0"/>
              </a:defRPr>
            </a:lvl1pPr>
            <a:lvl2pPr marL="761265" indent="-292794" eaLnBrk="0" hangingPunct="0">
              <a:defRPr sz="2400">
                <a:solidFill>
                  <a:schemeClr val="tx1"/>
                </a:solidFill>
                <a:latin typeface="Times New Roman" panose="02020603050405020304" pitchFamily="18" charset="0"/>
              </a:defRPr>
            </a:lvl2pPr>
            <a:lvl3pPr marL="1171177" indent="-234235" eaLnBrk="0" hangingPunct="0">
              <a:defRPr sz="2400">
                <a:solidFill>
                  <a:schemeClr val="tx1"/>
                </a:solidFill>
                <a:latin typeface="Times New Roman" panose="02020603050405020304" pitchFamily="18" charset="0"/>
              </a:defRPr>
            </a:lvl3pPr>
            <a:lvl4pPr marL="1639647" indent="-234235" eaLnBrk="0" hangingPunct="0">
              <a:defRPr sz="2400">
                <a:solidFill>
                  <a:schemeClr val="tx1"/>
                </a:solidFill>
                <a:latin typeface="Times New Roman" panose="02020603050405020304" pitchFamily="18" charset="0"/>
              </a:defRPr>
            </a:lvl4pPr>
            <a:lvl5pPr marL="2108118" indent="-234235" eaLnBrk="0" hangingPunct="0">
              <a:defRPr sz="2400">
                <a:solidFill>
                  <a:schemeClr val="tx1"/>
                </a:solidFill>
                <a:latin typeface="Times New Roman" panose="02020603050405020304" pitchFamily="18" charset="0"/>
              </a:defRPr>
            </a:lvl5pPr>
            <a:lvl6pPr marL="2576589" indent="-234235" eaLnBrk="0" fontAlgn="base" hangingPunct="0">
              <a:spcBef>
                <a:spcPct val="0"/>
              </a:spcBef>
              <a:spcAft>
                <a:spcPct val="0"/>
              </a:spcAft>
              <a:defRPr sz="2400">
                <a:solidFill>
                  <a:schemeClr val="tx1"/>
                </a:solidFill>
                <a:latin typeface="Times New Roman" panose="02020603050405020304" pitchFamily="18" charset="0"/>
              </a:defRPr>
            </a:lvl6pPr>
            <a:lvl7pPr marL="3045060" indent="-234235" eaLnBrk="0" fontAlgn="base" hangingPunct="0">
              <a:spcBef>
                <a:spcPct val="0"/>
              </a:spcBef>
              <a:spcAft>
                <a:spcPct val="0"/>
              </a:spcAft>
              <a:defRPr sz="2400">
                <a:solidFill>
                  <a:schemeClr val="tx1"/>
                </a:solidFill>
                <a:latin typeface="Times New Roman" panose="02020603050405020304" pitchFamily="18" charset="0"/>
              </a:defRPr>
            </a:lvl7pPr>
            <a:lvl8pPr marL="3513531" indent="-234235" eaLnBrk="0" fontAlgn="base" hangingPunct="0">
              <a:spcBef>
                <a:spcPct val="0"/>
              </a:spcBef>
              <a:spcAft>
                <a:spcPct val="0"/>
              </a:spcAft>
              <a:defRPr sz="2400">
                <a:solidFill>
                  <a:schemeClr val="tx1"/>
                </a:solidFill>
                <a:latin typeface="Times New Roman" panose="02020603050405020304" pitchFamily="18" charset="0"/>
              </a:defRPr>
            </a:lvl8pPr>
            <a:lvl9pPr marL="3982002" indent="-23423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300"/>
              <a:t>Randy Childs</a:t>
            </a:r>
          </a:p>
        </p:txBody>
      </p:sp>
    </p:spTree>
    <p:extLst>
      <p:ext uri="{BB962C8B-B14F-4D97-AF65-F5344CB8AC3E}">
        <p14:creationId xmlns:p14="http://schemas.microsoft.com/office/powerpoint/2010/main" val="1837242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194D79-A35F-9EE6-79A8-820D7CC1E04D}"/>
            </a:ext>
          </a:extLst>
        </p:cNvPr>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0CF0BDA1-E821-1015-A540-41455AE5BF3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C9005FC9-D7D5-BDED-A231-127AE51E47F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92500"/>
          </a:bodyPr>
          <a:lstStyle/>
          <a:p>
            <a:pPr algn="l"/>
            <a:r>
              <a:rPr lang="en-US" altLang="en-US" dirty="0"/>
              <a:t>ACTS 18:1-11	</a:t>
            </a:r>
            <a:r>
              <a:rPr lang="en-US" b="0" i="0" dirty="0">
                <a:solidFill>
                  <a:srgbClr val="000000"/>
                </a:solidFill>
                <a:effectLst/>
                <a:latin typeface="system-ui"/>
              </a:rPr>
              <a:t>After these things he left Athens and went to Corinth. </a:t>
            </a:r>
            <a:r>
              <a:rPr lang="en-US" b="1" i="0" baseline="30000" dirty="0">
                <a:solidFill>
                  <a:srgbClr val="000000"/>
                </a:solidFill>
                <a:effectLst/>
                <a:latin typeface="system-ui"/>
              </a:rPr>
              <a:t>2 </a:t>
            </a:r>
            <a:r>
              <a:rPr lang="en-US" b="0" i="0" dirty="0">
                <a:solidFill>
                  <a:srgbClr val="000000"/>
                </a:solidFill>
                <a:effectLst/>
                <a:latin typeface="system-ui"/>
              </a:rPr>
              <a:t>And he found a Jew named Aquila, a native of Pontus, having recently come from Italy with his wife Priscilla, because Claudius had commanded all the Jews to leave Rome. He came to them, </a:t>
            </a:r>
            <a:r>
              <a:rPr lang="en-US" b="1" i="0" baseline="30000" dirty="0">
                <a:solidFill>
                  <a:srgbClr val="000000"/>
                </a:solidFill>
                <a:effectLst/>
                <a:latin typeface="system-ui"/>
              </a:rPr>
              <a:t>3 </a:t>
            </a:r>
            <a:r>
              <a:rPr lang="en-US" b="0" i="0" dirty="0">
                <a:solidFill>
                  <a:srgbClr val="000000"/>
                </a:solidFill>
                <a:effectLst/>
                <a:latin typeface="system-ui"/>
              </a:rPr>
              <a:t>and because he was of the same trade, he stayed with them and they were working, for by trade they were tent-makers. </a:t>
            </a:r>
            <a:r>
              <a:rPr lang="en-US" b="1" i="0" baseline="30000" dirty="0">
                <a:solidFill>
                  <a:srgbClr val="000000"/>
                </a:solidFill>
                <a:effectLst/>
                <a:latin typeface="system-ui"/>
              </a:rPr>
              <a:t>4 </a:t>
            </a:r>
            <a:r>
              <a:rPr lang="en-US" b="0" i="0" dirty="0">
                <a:solidFill>
                  <a:srgbClr val="000000"/>
                </a:solidFill>
                <a:effectLst/>
                <a:latin typeface="system-ui"/>
              </a:rPr>
              <a:t>And he was reasoning in the synagogue every Sabbath and trying to persuade Jews and Greeks. </a:t>
            </a:r>
          </a:p>
          <a:p>
            <a:pPr algn="l"/>
            <a:r>
              <a:rPr lang="en-US" b="1" i="0" baseline="30000" dirty="0">
                <a:solidFill>
                  <a:srgbClr val="000000"/>
                </a:solidFill>
                <a:effectLst/>
                <a:latin typeface="system-ui"/>
              </a:rPr>
              <a:t>5 </a:t>
            </a:r>
            <a:r>
              <a:rPr lang="en-US" b="0" i="0" dirty="0">
                <a:solidFill>
                  <a:srgbClr val="000000"/>
                </a:solidFill>
                <a:effectLst/>
                <a:latin typeface="system-ui"/>
              </a:rPr>
              <a:t>But when Silas and Timothy came down from Macedonia, Paul </a:t>
            </a:r>
            <a:r>
              <a:rPr lang="en-US" b="0" i="1" dirty="0">
                <a:solidFill>
                  <a:srgbClr val="000000"/>
                </a:solidFill>
                <a:effectLst/>
                <a:latin typeface="system-ui"/>
              </a:rPr>
              <a:t>began</a:t>
            </a:r>
            <a:r>
              <a:rPr lang="en-US" b="0" i="0" dirty="0">
                <a:solidFill>
                  <a:srgbClr val="000000"/>
                </a:solidFill>
                <a:effectLst/>
                <a:latin typeface="system-ui"/>
              </a:rPr>
              <a:t> devoting himself completely to the word, solemnly testifying to the Jews that Jesus was the Christ. </a:t>
            </a:r>
            <a:r>
              <a:rPr lang="en-US" b="1" i="0" baseline="30000" dirty="0">
                <a:solidFill>
                  <a:srgbClr val="000000"/>
                </a:solidFill>
                <a:effectLst/>
                <a:latin typeface="system-ui"/>
              </a:rPr>
              <a:t>6 </a:t>
            </a:r>
            <a:r>
              <a:rPr lang="en-US" b="0" i="0" dirty="0">
                <a:solidFill>
                  <a:srgbClr val="000000"/>
                </a:solidFill>
                <a:effectLst/>
                <a:latin typeface="system-ui"/>
              </a:rPr>
              <a:t>But when they resisted and blasphemed, he shook out his garments and said to them, “Your blood </a:t>
            </a:r>
            <a:r>
              <a:rPr lang="en-US" b="0" i="1" dirty="0">
                <a:solidFill>
                  <a:srgbClr val="000000"/>
                </a:solidFill>
                <a:effectLst/>
                <a:latin typeface="system-ui"/>
              </a:rPr>
              <a:t>be</a:t>
            </a:r>
            <a:r>
              <a:rPr lang="en-US" b="0" i="0" dirty="0">
                <a:solidFill>
                  <a:srgbClr val="000000"/>
                </a:solidFill>
                <a:effectLst/>
                <a:latin typeface="system-ui"/>
              </a:rPr>
              <a:t> on your own heads! I am clean. From now on I will go to the Gentiles.” </a:t>
            </a:r>
            <a:r>
              <a:rPr lang="en-US" b="1" i="0" baseline="30000" dirty="0">
                <a:solidFill>
                  <a:srgbClr val="000000"/>
                </a:solidFill>
                <a:effectLst/>
                <a:latin typeface="system-ui"/>
              </a:rPr>
              <a:t>7 </a:t>
            </a:r>
            <a:r>
              <a:rPr lang="en-US" b="0" i="0" dirty="0">
                <a:solidFill>
                  <a:srgbClr val="000000"/>
                </a:solidFill>
                <a:effectLst/>
                <a:latin typeface="system-ui"/>
              </a:rPr>
              <a:t>Then he left there and went to the house of a man named </a:t>
            </a:r>
            <a:r>
              <a:rPr lang="en-US" b="0" i="0" dirty="0" err="1">
                <a:solidFill>
                  <a:srgbClr val="000000"/>
                </a:solidFill>
                <a:effectLst/>
                <a:latin typeface="system-ui"/>
              </a:rPr>
              <a:t>Titius</a:t>
            </a:r>
            <a:r>
              <a:rPr lang="en-US" b="0" i="0" dirty="0">
                <a:solidFill>
                  <a:srgbClr val="000000"/>
                </a:solidFill>
                <a:effectLst/>
                <a:latin typeface="system-ui"/>
              </a:rPr>
              <a:t> Justus, a worshiper of God, whose house was next to the synagogue. </a:t>
            </a:r>
            <a:r>
              <a:rPr lang="en-US" b="1" i="0" baseline="30000" dirty="0">
                <a:solidFill>
                  <a:srgbClr val="000000"/>
                </a:solidFill>
                <a:effectLst/>
                <a:latin typeface="system-ui"/>
              </a:rPr>
              <a:t>8 </a:t>
            </a:r>
            <a:r>
              <a:rPr lang="en-US" b="1" i="0" dirty="0">
                <a:solidFill>
                  <a:srgbClr val="000000"/>
                </a:solidFill>
                <a:effectLst/>
                <a:latin typeface="system-ui"/>
              </a:rPr>
              <a:t>Crispus, the leader of the synagogue, believed in the Lord with all his household, and many of the Corinthians when they heard were believing and being baptized.</a:t>
            </a:r>
            <a:r>
              <a:rPr lang="en-US" b="0" i="0" dirty="0">
                <a:solidFill>
                  <a:srgbClr val="000000"/>
                </a:solidFill>
                <a:effectLst/>
                <a:latin typeface="system-ui"/>
              </a:rPr>
              <a:t> </a:t>
            </a:r>
            <a:r>
              <a:rPr lang="en-US" b="1" i="0" baseline="30000" dirty="0">
                <a:solidFill>
                  <a:srgbClr val="000000"/>
                </a:solidFill>
                <a:effectLst/>
                <a:latin typeface="system-ui"/>
              </a:rPr>
              <a:t>9 </a:t>
            </a:r>
            <a:r>
              <a:rPr lang="en-US" b="0" i="0" dirty="0">
                <a:solidFill>
                  <a:srgbClr val="000000"/>
                </a:solidFill>
                <a:effectLst/>
                <a:latin typeface="system-ui"/>
              </a:rPr>
              <a:t>And the Lord said to Paul in the night by a vision, “Do not be afraid </a:t>
            </a:r>
            <a:r>
              <a:rPr lang="en-US" b="0" i="1" dirty="0">
                <a:solidFill>
                  <a:srgbClr val="000000"/>
                </a:solidFill>
                <a:effectLst/>
                <a:latin typeface="system-ui"/>
              </a:rPr>
              <a:t>any longer</a:t>
            </a:r>
            <a:r>
              <a:rPr lang="en-US" b="0" i="0" dirty="0">
                <a:solidFill>
                  <a:srgbClr val="000000"/>
                </a:solidFill>
                <a:effectLst/>
                <a:latin typeface="system-ui"/>
              </a:rPr>
              <a:t>, but go on speaking and do not be silent; </a:t>
            </a:r>
            <a:r>
              <a:rPr lang="en-US" b="1" i="0" baseline="30000" dirty="0">
                <a:solidFill>
                  <a:srgbClr val="000000"/>
                </a:solidFill>
                <a:effectLst/>
                <a:latin typeface="system-ui"/>
              </a:rPr>
              <a:t>10 </a:t>
            </a:r>
            <a:r>
              <a:rPr lang="en-US" b="0" i="0" dirty="0">
                <a:solidFill>
                  <a:srgbClr val="000000"/>
                </a:solidFill>
                <a:effectLst/>
                <a:latin typeface="system-ui"/>
              </a:rPr>
              <a:t>for I am with you, and no man will attack you in order to harm you, for I have many people in this city.” </a:t>
            </a:r>
            <a:r>
              <a:rPr lang="en-US" b="1" i="0" baseline="30000" dirty="0">
                <a:solidFill>
                  <a:srgbClr val="000000"/>
                </a:solidFill>
                <a:effectLst/>
                <a:latin typeface="system-ui"/>
              </a:rPr>
              <a:t>11 </a:t>
            </a:r>
            <a:r>
              <a:rPr lang="en-US" b="0" i="0" dirty="0">
                <a:solidFill>
                  <a:srgbClr val="000000"/>
                </a:solidFill>
                <a:effectLst/>
                <a:latin typeface="system-ui"/>
              </a:rPr>
              <a:t>And he settled </a:t>
            </a:r>
            <a:r>
              <a:rPr lang="en-US" b="0" i="1" dirty="0">
                <a:solidFill>
                  <a:srgbClr val="000000"/>
                </a:solidFill>
                <a:effectLst/>
                <a:latin typeface="system-ui"/>
              </a:rPr>
              <a:t>there</a:t>
            </a:r>
            <a:r>
              <a:rPr lang="en-US" b="0" i="0" dirty="0">
                <a:solidFill>
                  <a:srgbClr val="000000"/>
                </a:solidFill>
                <a:effectLst/>
                <a:latin typeface="system-ui"/>
              </a:rPr>
              <a:t> a year and six months, teaching the word of God among them.</a:t>
            </a:r>
          </a:p>
          <a:p>
            <a:pPr algn="l"/>
            <a:endParaRPr lang="en-US" b="0" i="0" dirty="0">
              <a:solidFill>
                <a:srgbClr val="000000"/>
              </a:solidFill>
              <a:effectLst/>
              <a:latin typeface="system-ui"/>
            </a:endParaRPr>
          </a:p>
          <a:p>
            <a:pPr algn="l"/>
            <a:r>
              <a:rPr lang="en-US" b="0" i="0" dirty="0">
                <a:solidFill>
                  <a:srgbClr val="000000"/>
                </a:solidFill>
                <a:effectLst/>
                <a:latin typeface="system-ui"/>
              </a:rPr>
              <a:t>Romans 1:16	For I am not ashamed of the gospel, for it is the power of God for salvation to everyone who believes, to the Jew first and also to the Greek.</a:t>
            </a:r>
          </a:p>
          <a:p>
            <a:pPr algn="l"/>
            <a:endParaRPr lang="en-US" b="0" i="0" dirty="0">
              <a:solidFill>
                <a:srgbClr val="000000"/>
              </a:solidFill>
              <a:effectLst/>
              <a:latin typeface="system-ui"/>
            </a:endParaRPr>
          </a:p>
          <a:p>
            <a:pPr algn="l"/>
            <a:r>
              <a:rPr lang="en-US" b="0" i="0" dirty="0">
                <a:solidFill>
                  <a:srgbClr val="000000"/>
                </a:solidFill>
                <a:effectLst/>
                <a:latin typeface="system-ui"/>
              </a:rPr>
              <a:t>Galatians 1:11-12 For I would have you know, brethren, that the gospel which was preached by me is not according to man. </a:t>
            </a:r>
            <a:r>
              <a:rPr lang="en-US" b="1" i="0" baseline="30000" dirty="0">
                <a:solidFill>
                  <a:srgbClr val="000000"/>
                </a:solidFill>
                <a:effectLst/>
                <a:latin typeface="system-ui"/>
              </a:rPr>
              <a:t>12 </a:t>
            </a:r>
            <a:r>
              <a:rPr lang="en-US" b="0" i="0" dirty="0">
                <a:solidFill>
                  <a:srgbClr val="000000"/>
                </a:solidFill>
                <a:effectLst/>
                <a:latin typeface="system-ui"/>
              </a:rPr>
              <a:t>For I neither received it from man, nor was I taught it, but </a:t>
            </a:r>
            <a:r>
              <a:rPr lang="en-US" b="0" i="1" dirty="0">
                <a:solidFill>
                  <a:srgbClr val="000000"/>
                </a:solidFill>
                <a:effectLst/>
                <a:latin typeface="system-ui"/>
              </a:rPr>
              <a:t>I received it</a:t>
            </a:r>
            <a:r>
              <a:rPr lang="en-US" b="0" i="0" dirty="0">
                <a:solidFill>
                  <a:srgbClr val="000000"/>
                </a:solidFill>
                <a:effectLst/>
                <a:latin typeface="system-ui"/>
              </a:rPr>
              <a:t> through a revelation of Jesus Christ.</a:t>
            </a:r>
          </a:p>
          <a:p>
            <a:pPr>
              <a:spcBef>
                <a:spcPct val="0"/>
              </a:spcBef>
            </a:pPr>
            <a:endParaRPr lang="en-US" altLang="en-US" dirty="0"/>
          </a:p>
        </p:txBody>
      </p:sp>
      <p:sp>
        <p:nvSpPr>
          <p:cNvPr id="18436" name="Slide Number Placeholder 3">
            <a:extLst>
              <a:ext uri="{FF2B5EF4-FFF2-40B4-BE49-F238E27FC236}">
                <a16:creationId xmlns:a16="http://schemas.microsoft.com/office/drawing/2014/main" id="{3924E84C-A165-9BF2-6267-388ADB03983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61265" indent="-292794" eaLnBrk="0" hangingPunct="0">
              <a:defRPr sz="2400">
                <a:solidFill>
                  <a:schemeClr val="tx1"/>
                </a:solidFill>
                <a:latin typeface="Times New Roman" panose="02020603050405020304" pitchFamily="18" charset="0"/>
              </a:defRPr>
            </a:lvl2pPr>
            <a:lvl3pPr marL="1171177" indent="-234235" eaLnBrk="0" hangingPunct="0">
              <a:defRPr sz="2400">
                <a:solidFill>
                  <a:schemeClr val="tx1"/>
                </a:solidFill>
                <a:latin typeface="Times New Roman" panose="02020603050405020304" pitchFamily="18" charset="0"/>
              </a:defRPr>
            </a:lvl3pPr>
            <a:lvl4pPr marL="1639647" indent="-234235" eaLnBrk="0" hangingPunct="0">
              <a:defRPr sz="2400">
                <a:solidFill>
                  <a:schemeClr val="tx1"/>
                </a:solidFill>
                <a:latin typeface="Times New Roman" panose="02020603050405020304" pitchFamily="18" charset="0"/>
              </a:defRPr>
            </a:lvl4pPr>
            <a:lvl5pPr marL="2108118" indent="-234235" eaLnBrk="0" hangingPunct="0">
              <a:defRPr sz="2400">
                <a:solidFill>
                  <a:schemeClr val="tx1"/>
                </a:solidFill>
                <a:latin typeface="Times New Roman" panose="02020603050405020304" pitchFamily="18" charset="0"/>
              </a:defRPr>
            </a:lvl5pPr>
            <a:lvl6pPr marL="2576589" indent="-234235" eaLnBrk="0" fontAlgn="base" hangingPunct="0">
              <a:spcBef>
                <a:spcPct val="0"/>
              </a:spcBef>
              <a:spcAft>
                <a:spcPct val="0"/>
              </a:spcAft>
              <a:defRPr sz="2400">
                <a:solidFill>
                  <a:schemeClr val="tx1"/>
                </a:solidFill>
                <a:latin typeface="Times New Roman" panose="02020603050405020304" pitchFamily="18" charset="0"/>
              </a:defRPr>
            </a:lvl6pPr>
            <a:lvl7pPr marL="3045060" indent="-234235" eaLnBrk="0" fontAlgn="base" hangingPunct="0">
              <a:spcBef>
                <a:spcPct val="0"/>
              </a:spcBef>
              <a:spcAft>
                <a:spcPct val="0"/>
              </a:spcAft>
              <a:defRPr sz="2400">
                <a:solidFill>
                  <a:schemeClr val="tx1"/>
                </a:solidFill>
                <a:latin typeface="Times New Roman" panose="02020603050405020304" pitchFamily="18" charset="0"/>
              </a:defRPr>
            </a:lvl7pPr>
            <a:lvl8pPr marL="3513531" indent="-234235" eaLnBrk="0" fontAlgn="base" hangingPunct="0">
              <a:spcBef>
                <a:spcPct val="0"/>
              </a:spcBef>
              <a:spcAft>
                <a:spcPct val="0"/>
              </a:spcAft>
              <a:defRPr sz="2400">
                <a:solidFill>
                  <a:schemeClr val="tx1"/>
                </a:solidFill>
                <a:latin typeface="Times New Roman" panose="02020603050405020304" pitchFamily="18" charset="0"/>
              </a:defRPr>
            </a:lvl8pPr>
            <a:lvl9pPr marL="3982002" indent="-234235" eaLnBrk="0" fontAlgn="base" hangingPunct="0">
              <a:spcBef>
                <a:spcPct val="0"/>
              </a:spcBef>
              <a:spcAft>
                <a:spcPct val="0"/>
              </a:spcAft>
              <a:defRPr sz="2400">
                <a:solidFill>
                  <a:schemeClr val="tx1"/>
                </a:solidFill>
                <a:latin typeface="Times New Roman" panose="02020603050405020304" pitchFamily="18" charset="0"/>
              </a:defRPr>
            </a:lvl9pPr>
          </a:lstStyle>
          <a:p>
            <a:fld id="{3D7B2CC6-5F97-46C6-9A78-1902B73A125E}" type="slidenum">
              <a:rPr lang="en-US" altLang="en-US" sz="1300"/>
              <a:pPr/>
              <a:t>3</a:t>
            </a:fld>
            <a:endParaRPr lang="en-US" altLang="en-US" sz="1300"/>
          </a:p>
        </p:txBody>
      </p:sp>
      <p:sp>
        <p:nvSpPr>
          <p:cNvPr id="18437" name="Date Placeholder 4">
            <a:extLst>
              <a:ext uri="{FF2B5EF4-FFF2-40B4-BE49-F238E27FC236}">
                <a16:creationId xmlns:a16="http://schemas.microsoft.com/office/drawing/2014/main" id="{CEDBD613-CDFB-8339-892F-9BB51E3EC8EE}"/>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defRPr sz="2400">
                <a:solidFill>
                  <a:schemeClr val="tx1"/>
                </a:solidFill>
                <a:latin typeface="Times New Roman" panose="02020603050405020304" pitchFamily="18" charset="0"/>
              </a:defRPr>
            </a:lvl1pPr>
            <a:lvl2pPr marL="761265" indent="-292794" eaLnBrk="0" hangingPunct="0">
              <a:defRPr sz="2400">
                <a:solidFill>
                  <a:schemeClr val="tx1"/>
                </a:solidFill>
                <a:latin typeface="Times New Roman" panose="02020603050405020304" pitchFamily="18" charset="0"/>
              </a:defRPr>
            </a:lvl2pPr>
            <a:lvl3pPr marL="1171177" indent="-234235" eaLnBrk="0" hangingPunct="0">
              <a:defRPr sz="2400">
                <a:solidFill>
                  <a:schemeClr val="tx1"/>
                </a:solidFill>
                <a:latin typeface="Times New Roman" panose="02020603050405020304" pitchFamily="18" charset="0"/>
              </a:defRPr>
            </a:lvl3pPr>
            <a:lvl4pPr marL="1639647" indent="-234235" eaLnBrk="0" hangingPunct="0">
              <a:defRPr sz="2400">
                <a:solidFill>
                  <a:schemeClr val="tx1"/>
                </a:solidFill>
                <a:latin typeface="Times New Roman" panose="02020603050405020304" pitchFamily="18" charset="0"/>
              </a:defRPr>
            </a:lvl4pPr>
            <a:lvl5pPr marL="2108118" indent="-234235" eaLnBrk="0" hangingPunct="0">
              <a:defRPr sz="2400">
                <a:solidFill>
                  <a:schemeClr val="tx1"/>
                </a:solidFill>
                <a:latin typeface="Times New Roman" panose="02020603050405020304" pitchFamily="18" charset="0"/>
              </a:defRPr>
            </a:lvl5pPr>
            <a:lvl6pPr marL="2576589" indent="-234235" eaLnBrk="0" fontAlgn="base" hangingPunct="0">
              <a:spcBef>
                <a:spcPct val="0"/>
              </a:spcBef>
              <a:spcAft>
                <a:spcPct val="0"/>
              </a:spcAft>
              <a:defRPr sz="2400">
                <a:solidFill>
                  <a:schemeClr val="tx1"/>
                </a:solidFill>
                <a:latin typeface="Times New Roman" panose="02020603050405020304" pitchFamily="18" charset="0"/>
              </a:defRPr>
            </a:lvl6pPr>
            <a:lvl7pPr marL="3045060" indent="-234235" eaLnBrk="0" fontAlgn="base" hangingPunct="0">
              <a:spcBef>
                <a:spcPct val="0"/>
              </a:spcBef>
              <a:spcAft>
                <a:spcPct val="0"/>
              </a:spcAft>
              <a:defRPr sz="2400">
                <a:solidFill>
                  <a:schemeClr val="tx1"/>
                </a:solidFill>
                <a:latin typeface="Times New Roman" panose="02020603050405020304" pitchFamily="18" charset="0"/>
              </a:defRPr>
            </a:lvl7pPr>
            <a:lvl8pPr marL="3513531" indent="-234235" eaLnBrk="0" fontAlgn="base" hangingPunct="0">
              <a:spcBef>
                <a:spcPct val="0"/>
              </a:spcBef>
              <a:spcAft>
                <a:spcPct val="0"/>
              </a:spcAft>
              <a:defRPr sz="2400">
                <a:solidFill>
                  <a:schemeClr val="tx1"/>
                </a:solidFill>
                <a:latin typeface="Times New Roman" panose="02020603050405020304" pitchFamily="18" charset="0"/>
              </a:defRPr>
            </a:lvl8pPr>
            <a:lvl9pPr marL="3982002" indent="-23423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300"/>
              <a:t>1/12/2025 am</a:t>
            </a:r>
          </a:p>
        </p:txBody>
      </p:sp>
      <p:sp>
        <p:nvSpPr>
          <p:cNvPr id="18438" name="Header Placeholder 5">
            <a:extLst>
              <a:ext uri="{FF2B5EF4-FFF2-40B4-BE49-F238E27FC236}">
                <a16:creationId xmlns:a16="http://schemas.microsoft.com/office/drawing/2014/main" id="{DC2782AC-8FAE-CDAA-A50E-3490BCC9CD0C}"/>
              </a:ext>
            </a:extLst>
          </p:cNvPr>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defRPr sz="2400">
                <a:solidFill>
                  <a:schemeClr val="tx1"/>
                </a:solidFill>
                <a:latin typeface="Times New Roman" panose="02020603050405020304" pitchFamily="18" charset="0"/>
              </a:defRPr>
            </a:lvl1pPr>
            <a:lvl2pPr marL="761265" indent="-292794" eaLnBrk="0" hangingPunct="0">
              <a:defRPr sz="2400">
                <a:solidFill>
                  <a:schemeClr val="tx1"/>
                </a:solidFill>
                <a:latin typeface="Times New Roman" panose="02020603050405020304" pitchFamily="18" charset="0"/>
              </a:defRPr>
            </a:lvl2pPr>
            <a:lvl3pPr marL="1171177" indent="-234235" eaLnBrk="0" hangingPunct="0">
              <a:defRPr sz="2400">
                <a:solidFill>
                  <a:schemeClr val="tx1"/>
                </a:solidFill>
                <a:latin typeface="Times New Roman" panose="02020603050405020304" pitchFamily="18" charset="0"/>
              </a:defRPr>
            </a:lvl3pPr>
            <a:lvl4pPr marL="1639647" indent="-234235" eaLnBrk="0" hangingPunct="0">
              <a:defRPr sz="2400">
                <a:solidFill>
                  <a:schemeClr val="tx1"/>
                </a:solidFill>
                <a:latin typeface="Times New Roman" panose="02020603050405020304" pitchFamily="18" charset="0"/>
              </a:defRPr>
            </a:lvl4pPr>
            <a:lvl5pPr marL="2108118" indent="-234235" eaLnBrk="0" hangingPunct="0">
              <a:defRPr sz="2400">
                <a:solidFill>
                  <a:schemeClr val="tx1"/>
                </a:solidFill>
                <a:latin typeface="Times New Roman" panose="02020603050405020304" pitchFamily="18" charset="0"/>
              </a:defRPr>
            </a:lvl5pPr>
            <a:lvl6pPr marL="2576589" indent="-234235" eaLnBrk="0" fontAlgn="base" hangingPunct="0">
              <a:spcBef>
                <a:spcPct val="0"/>
              </a:spcBef>
              <a:spcAft>
                <a:spcPct val="0"/>
              </a:spcAft>
              <a:defRPr sz="2400">
                <a:solidFill>
                  <a:schemeClr val="tx1"/>
                </a:solidFill>
                <a:latin typeface="Times New Roman" panose="02020603050405020304" pitchFamily="18" charset="0"/>
              </a:defRPr>
            </a:lvl6pPr>
            <a:lvl7pPr marL="3045060" indent="-234235" eaLnBrk="0" fontAlgn="base" hangingPunct="0">
              <a:spcBef>
                <a:spcPct val="0"/>
              </a:spcBef>
              <a:spcAft>
                <a:spcPct val="0"/>
              </a:spcAft>
              <a:defRPr sz="2400">
                <a:solidFill>
                  <a:schemeClr val="tx1"/>
                </a:solidFill>
                <a:latin typeface="Times New Roman" panose="02020603050405020304" pitchFamily="18" charset="0"/>
              </a:defRPr>
            </a:lvl7pPr>
            <a:lvl8pPr marL="3513531" indent="-234235" eaLnBrk="0" fontAlgn="base" hangingPunct="0">
              <a:spcBef>
                <a:spcPct val="0"/>
              </a:spcBef>
              <a:spcAft>
                <a:spcPct val="0"/>
              </a:spcAft>
              <a:defRPr sz="2400">
                <a:solidFill>
                  <a:schemeClr val="tx1"/>
                </a:solidFill>
                <a:latin typeface="Times New Roman" panose="02020603050405020304" pitchFamily="18" charset="0"/>
              </a:defRPr>
            </a:lvl8pPr>
            <a:lvl9pPr marL="3982002" indent="-23423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300"/>
              <a:t>Victory In Jesus</a:t>
            </a:r>
          </a:p>
        </p:txBody>
      </p:sp>
      <p:sp>
        <p:nvSpPr>
          <p:cNvPr id="18439" name="Footer Placeholder 6">
            <a:extLst>
              <a:ext uri="{FF2B5EF4-FFF2-40B4-BE49-F238E27FC236}">
                <a16:creationId xmlns:a16="http://schemas.microsoft.com/office/drawing/2014/main" id="{02790A68-1090-45B4-3151-FCD1DD4B0A72}"/>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anose="02020603050405020304" pitchFamily="18" charset="0"/>
              </a:defRPr>
            </a:lvl1pPr>
            <a:lvl2pPr marL="761265" indent="-292794" eaLnBrk="0" hangingPunct="0">
              <a:defRPr sz="2400">
                <a:solidFill>
                  <a:schemeClr val="tx1"/>
                </a:solidFill>
                <a:latin typeface="Times New Roman" panose="02020603050405020304" pitchFamily="18" charset="0"/>
              </a:defRPr>
            </a:lvl2pPr>
            <a:lvl3pPr marL="1171177" indent="-234235" eaLnBrk="0" hangingPunct="0">
              <a:defRPr sz="2400">
                <a:solidFill>
                  <a:schemeClr val="tx1"/>
                </a:solidFill>
                <a:latin typeface="Times New Roman" panose="02020603050405020304" pitchFamily="18" charset="0"/>
              </a:defRPr>
            </a:lvl3pPr>
            <a:lvl4pPr marL="1639647" indent="-234235" eaLnBrk="0" hangingPunct="0">
              <a:defRPr sz="2400">
                <a:solidFill>
                  <a:schemeClr val="tx1"/>
                </a:solidFill>
                <a:latin typeface="Times New Roman" panose="02020603050405020304" pitchFamily="18" charset="0"/>
              </a:defRPr>
            </a:lvl4pPr>
            <a:lvl5pPr marL="2108118" indent="-234235" eaLnBrk="0" hangingPunct="0">
              <a:defRPr sz="2400">
                <a:solidFill>
                  <a:schemeClr val="tx1"/>
                </a:solidFill>
                <a:latin typeface="Times New Roman" panose="02020603050405020304" pitchFamily="18" charset="0"/>
              </a:defRPr>
            </a:lvl5pPr>
            <a:lvl6pPr marL="2576589" indent="-234235" eaLnBrk="0" fontAlgn="base" hangingPunct="0">
              <a:spcBef>
                <a:spcPct val="0"/>
              </a:spcBef>
              <a:spcAft>
                <a:spcPct val="0"/>
              </a:spcAft>
              <a:defRPr sz="2400">
                <a:solidFill>
                  <a:schemeClr val="tx1"/>
                </a:solidFill>
                <a:latin typeface="Times New Roman" panose="02020603050405020304" pitchFamily="18" charset="0"/>
              </a:defRPr>
            </a:lvl6pPr>
            <a:lvl7pPr marL="3045060" indent="-234235" eaLnBrk="0" fontAlgn="base" hangingPunct="0">
              <a:spcBef>
                <a:spcPct val="0"/>
              </a:spcBef>
              <a:spcAft>
                <a:spcPct val="0"/>
              </a:spcAft>
              <a:defRPr sz="2400">
                <a:solidFill>
                  <a:schemeClr val="tx1"/>
                </a:solidFill>
                <a:latin typeface="Times New Roman" panose="02020603050405020304" pitchFamily="18" charset="0"/>
              </a:defRPr>
            </a:lvl7pPr>
            <a:lvl8pPr marL="3513531" indent="-234235" eaLnBrk="0" fontAlgn="base" hangingPunct="0">
              <a:spcBef>
                <a:spcPct val="0"/>
              </a:spcBef>
              <a:spcAft>
                <a:spcPct val="0"/>
              </a:spcAft>
              <a:defRPr sz="2400">
                <a:solidFill>
                  <a:schemeClr val="tx1"/>
                </a:solidFill>
                <a:latin typeface="Times New Roman" panose="02020603050405020304" pitchFamily="18" charset="0"/>
              </a:defRPr>
            </a:lvl8pPr>
            <a:lvl9pPr marL="3982002" indent="-23423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300"/>
              <a:t>Randy Childs</a:t>
            </a:r>
          </a:p>
        </p:txBody>
      </p:sp>
    </p:spTree>
    <p:extLst>
      <p:ext uri="{BB962C8B-B14F-4D97-AF65-F5344CB8AC3E}">
        <p14:creationId xmlns:p14="http://schemas.microsoft.com/office/powerpoint/2010/main" val="428826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Matthew 26:28 </a:t>
            </a:r>
            <a:r>
              <a:rPr lang="en-US" b="0" i="0" dirty="0">
                <a:solidFill>
                  <a:srgbClr val="000000"/>
                </a:solidFill>
                <a:effectLst/>
                <a:latin typeface="system-ui"/>
              </a:rPr>
              <a:t>for this is My blood of the covenant, which is poured out for many for forgiveness of sins. </a:t>
            </a:r>
          </a:p>
          <a:p>
            <a:endParaRPr lang="en-US" b="0" i="0" dirty="0">
              <a:solidFill>
                <a:srgbClr val="000000"/>
              </a:solidFill>
              <a:effectLst/>
              <a:latin typeface="system-ui"/>
            </a:endParaRPr>
          </a:p>
          <a:p>
            <a:r>
              <a:rPr lang="en-US" b="0" i="0" dirty="0">
                <a:solidFill>
                  <a:srgbClr val="000000"/>
                </a:solidFill>
                <a:effectLst/>
                <a:latin typeface="system-ui"/>
              </a:rPr>
              <a:t>Matthew 27:57-61 When it was evening, there came a rich man from Arimathea, named Joseph, who himself had also become a disciple of Jesus. </a:t>
            </a:r>
            <a:r>
              <a:rPr lang="en-US" b="1" i="0" baseline="30000" dirty="0">
                <a:solidFill>
                  <a:srgbClr val="000000"/>
                </a:solidFill>
                <a:effectLst/>
                <a:latin typeface="system-ui"/>
              </a:rPr>
              <a:t>58 </a:t>
            </a:r>
            <a:r>
              <a:rPr lang="en-US" b="0" i="0" dirty="0">
                <a:solidFill>
                  <a:srgbClr val="000000"/>
                </a:solidFill>
                <a:effectLst/>
                <a:latin typeface="system-ui"/>
              </a:rPr>
              <a:t>This man went to Pilate and asked for the body of Jesus. Then Pilate ordered it to be given </a:t>
            </a:r>
            <a:r>
              <a:rPr lang="en-US" b="0" i="1" dirty="0">
                <a:solidFill>
                  <a:srgbClr val="000000"/>
                </a:solidFill>
                <a:effectLst/>
                <a:latin typeface="system-ui"/>
              </a:rPr>
              <a:t>to him</a:t>
            </a:r>
            <a:r>
              <a:rPr lang="en-US" b="0" i="0" dirty="0">
                <a:solidFill>
                  <a:srgbClr val="000000"/>
                </a:solidFill>
                <a:effectLst/>
                <a:latin typeface="system-ui"/>
              </a:rPr>
              <a:t>. </a:t>
            </a:r>
            <a:r>
              <a:rPr lang="en-US" b="1" i="0" baseline="30000" dirty="0">
                <a:solidFill>
                  <a:srgbClr val="000000"/>
                </a:solidFill>
                <a:effectLst/>
                <a:latin typeface="system-ui"/>
              </a:rPr>
              <a:t>59 </a:t>
            </a:r>
            <a:r>
              <a:rPr lang="en-US" b="0" i="0" dirty="0">
                <a:solidFill>
                  <a:srgbClr val="000000"/>
                </a:solidFill>
                <a:effectLst/>
                <a:latin typeface="system-ui"/>
              </a:rPr>
              <a:t>And Joseph took the body and wrapped it in a clean linen cloth, </a:t>
            </a:r>
            <a:r>
              <a:rPr lang="en-US" b="1" i="0" baseline="30000" dirty="0">
                <a:solidFill>
                  <a:srgbClr val="000000"/>
                </a:solidFill>
                <a:effectLst/>
                <a:latin typeface="system-ui"/>
              </a:rPr>
              <a:t>60 </a:t>
            </a:r>
            <a:r>
              <a:rPr lang="en-US" b="0" i="0" dirty="0">
                <a:solidFill>
                  <a:srgbClr val="000000"/>
                </a:solidFill>
                <a:effectLst/>
                <a:latin typeface="system-ui"/>
              </a:rPr>
              <a:t>and laid it in his own new tomb, which he had hewn out in the rock; and he rolled a large stone against the entrance of the tomb and went away. </a:t>
            </a:r>
            <a:r>
              <a:rPr lang="en-US" b="1" i="0" baseline="30000" dirty="0">
                <a:solidFill>
                  <a:srgbClr val="000000"/>
                </a:solidFill>
                <a:effectLst/>
                <a:latin typeface="system-ui"/>
              </a:rPr>
              <a:t>61 </a:t>
            </a:r>
            <a:r>
              <a:rPr lang="en-US" b="0" i="0" dirty="0">
                <a:solidFill>
                  <a:srgbClr val="000000"/>
                </a:solidFill>
                <a:effectLst/>
                <a:latin typeface="system-ui"/>
              </a:rPr>
              <a:t>And Mary Magdalene was there, and the other Mary, sitting opposite the grave.</a:t>
            </a:r>
          </a:p>
          <a:p>
            <a:endParaRPr lang="en-US" b="0" i="0" dirty="0">
              <a:solidFill>
                <a:srgbClr val="000000"/>
              </a:solidFill>
              <a:effectLst/>
              <a:latin typeface="system-ui"/>
            </a:endParaRPr>
          </a:p>
          <a:p>
            <a:r>
              <a:rPr lang="en-US" b="0" i="0" dirty="0">
                <a:solidFill>
                  <a:srgbClr val="000000"/>
                </a:solidFill>
                <a:effectLst/>
                <a:latin typeface="system-ui"/>
              </a:rPr>
              <a:t>Matthew 16:21 From that time Jesus began to show His disciples that He must go to Jerusalem, and suffer many things from the elders and chief priests and scribes, and be killed, and be raised up on the third day. </a:t>
            </a:r>
          </a:p>
          <a:p>
            <a:endParaRPr lang="en-US" b="0" i="0" dirty="0">
              <a:solidFill>
                <a:srgbClr val="000000"/>
              </a:solidFill>
              <a:effectLst/>
              <a:latin typeface="system-ui"/>
            </a:endParaRPr>
          </a:p>
          <a:p>
            <a:r>
              <a:rPr lang="en-US" b="0" i="0" dirty="0">
                <a:solidFill>
                  <a:srgbClr val="000000"/>
                </a:solidFill>
                <a:effectLst/>
                <a:latin typeface="system-ui"/>
              </a:rPr>
              <a:t>Luke 24:21 But we were hoping that it was He who was going to redeem Israel. Indeed, besides all this, it is the third day since these things happened. </a:t>
            </a:r>
          </a:p>
          <a:p>
            <a:endParaRPr lang="en-US" b="0" i="0" dirty="0">
              <a:solidFill>
                <a:srgbClr val="000000"/>
              </a:solidFill>
              <a:effectLst/>
              <a:latin typeface="system-ui"/>
            </a:endParaRPr>
          </a:p>
          <a:p>
            <a:r>
              <a:rPr lang="en-US" b="0" i="0" dirty="0">
                <a:solidFill>
                  <a:srgbClr val="000000"/>
                </a:solidFill>
                <a:effectLst/>
                <a:latin typeface="system-ui"/>
              </a:rPr>
              <a:t>Psalm 16:10 For You will not abandon my soul to </a:t>
            </a:r>
            <a:r>
              <a:rPr lang="en-US" b="0" i="0" dirty="0" err="1">
                <a:solidFill>
                  <a:srgbClr val="000000"/>
                </a:solidFill>
                <a:effectLst/>
                <a:latin typeface="system-ui"/>
              </a:rPr>
              <a:t>Sheol</a:t>
            </a:r>
            <a:r>
              <a:rPr lang="en-US" b="0" i="0" dirty="0">
                <a:solidFill>
                  <a:srgbClr val="000000"/>
                </a:solidFill>
                <a:effectLst/>
                <a:latin typeface="system-ui"/>
              </a:rPr>
              <a:t>; Nor will You allow Your Holy One to undergo decay. </a:t>
            </a:r>
            <a:endParaRPr lang="en-US" dirty="0"/>
          </a:p>
        </p:txBody>
      </p:sp>
      <p:sp>
        <p:nvSpPr>
          <p:cNvPr id="4" name="Header Placeholder 3"/>
          <p:cNvSpPr>
            <a:spLocks noGrp="1"/>
          </p:cNvSpPr>
          <p:nvPr>
            <p:ph type="hdr" sz="quarter"/>
          </p:nvPr>
        </p:nvSpPr>
        <p:spPr/>
        <p:txBody>
          <a:bodyPr/>
          <a:lstStyle/>
          <a:p>
            <a:pPr>
              <a:defRPr/>
            </a:pPr>
            <a:r>
              <a:rPr lang="en-US"/>
              <a:t>Victory In Jesus</a:t>
            </a:r>
          </a:p>
        </p:txBody>
      </p:sp>
      <p:sp>
        <p:nvSpPr>
          <p:cNvPr id="5" name="Date Placeholder 4"/>
          <p:cNvSpPr>
            <a:spLocks noGrp="1"/>
          </p:cNvSpPr>
          <p:nvPr>
            <p:ph type="dt" idx="1"/>
          </p:nvPr>
        </p:nvSpPr>
        <p:spPr/>
        <p:txBody>
          <a:bodyPr/>
          <a:lstStyle/>
          <a:p>
            <a:pPr>
              <a:defRPr/>
            </a:pPr>
            <a:r>
              <a:rPr lang="en-US"/>
              <a:t>1/12/2025 am</a:t>
            </a:r>
          </a:p>
        </p:txBody>
      </p:sp>
      <p:sp>
        <p:nvSpPr>
          <p:cNvPr id="6" name="Footer Placeholder 5"/>
          <p:cNvSpPr>
            <a:spLocks noGrp="1"/>
          </p:cNvSpPr>
          <p:nvPr>
            <p:ph type="ftr" sz="quarter" idx="4"/>
          </p:nvPr>
        </p:nvSpPr>
        <p:spPr/>
        <p:txBody>
          <a:bodyPr/>
          <a:lstStyle/>
          <a:p>
            <a:pPr>
              <a:defRPr/>
            </a:pPr>
            <a:r>
              <a:rPr lang="en-US"/>
              <a:t>Randy Childs</a:t>
            </a:r>
          </a:p>
        </p:txBody>
      </p:sp>
      <p:sp>
        <p:nvSpPr>
          <p:cNvPr id="7" name="Slide Number Placeholder 6"/>
          <p:cNvSpPr>
            <a:spLocks noGrp="1"/>
          </p:cNvSpPr>
          <p:nvPr>
            <p:ph type="sldNum" sz="quarter" idx="5"/>
          </p:nvPr>
        </p:nvSpPr>
        <p:spPr/>
        <p:txBody>
          <a:bodyPr/>
          <a:lstStyle/>
          <a:p>
            <a:fld id="{6CE508A7-AEE4-4B68-9EA8-6FA5246FF9D8}" type="slidenum">
              <a:rPr lang="en-US" altLang="en-US" smtClean="0"/>
              <a:pPr/>
              <a:t>4</a:t>
            </a:fld>
            <a:endParaRPr lang="en-US" altLang="en-US"/>
          </a:p>
        </p:txBody>
      </p:sp>
    </p:spTree>
    <p:extLst>
      <p:ext uri="{BB962C8B-B14F-4D97-AF65-F5344CB8AC3E}">
        <p14:creationId xmlns:p14="http://schemas.microsoft.com/office/powerpoint/2010/main" val="3319838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1 Corinthians 15: 5-8	“…</a:t>
            </a:r>
            <a:r>
              <a:rPr lang="en-US" altLang="en-US" baseline="30000" dirty="0"/>
              <a:t> 5 </a:t>
            </a:r>
            <a:r>
              <a:rPr lang="en-US" altLang="en-US" dirty="0"/>
              <a:t>and that He appeared to Cephas, then to the twelve. </a:t>
            </a:r>
            <a:r>
              <a:rPr lang="en-US" altLang="en-US" baseline="30000" dirty="0"/>
              <a:t>6</a:t>
            </a:r>
            <a:r>
              <a:rPr lang="en-US" altLang="en-US" dirty="0"/>
              <a:t> After that He appeared to more than five hundred brethren at one time, most of whom remain until now, but some have fallen asleep; </a:t>
            </a:r>
            <a:r>
              <a:rPr lang="en-US" altLang="en-US" baseline="30000" dirty="0"/>
              <a:t>7</a:t>
            </a:r>
            <a:r>
              <a:rPr lang="en-US" altLang="en-US" dirty="0"/>
              <a:t> then He appeared to James, then to all the apostles; </a:t>
            </a:r>
            <a:r>
              <a:rPr lang="en-US" altLang="en-US" baseline="30000" dirty="0"/>
              <a:t>8</a:t>
            </a:r>
            <a:r>
              <a:rPr lang="en-US" altLang="en-US" dirty="0"/>
              <a:t> and last of all, as to one untimely born, He appeared to me also. </a:t>
            </a:r>
          </a:p>
          <a:p>
            <a:endParaRPr lang="en-US" dirty="0"/>
          </a:p>
          <a:p>
            <a:r>
              <a:rPr lang="en-US" dirty="0"/>
              <a:t>Acts 26:16	</a:t>
            </a:r>
            <a:r>
              <a:rPr lang="en-US" b="0" i="0" dirty="0">
                <a:solidFill>
                  <a:srgbClr val="000000"/>
                </a:solidFill>
                <a:effectLst/>
                <a:latin typeface="system-ui"/>
              </a:rPr>
              <a:t>But get up and stand on your feet; for this purpose I have appeared to you, to appoint you a minister and a witness not only to the things which you have seen, but also to the things in which I will appear to you;</a:t>
            </a:r>
            <a:endParaRPr lang="en-US" b="0" i="0" dirty="0"/>
          </a:p>
        </p:txBody>
      </p:sp>
      <p:sp>
        <p:nvSpPr>
          <p:cNvPr id="4" name="Header Placeholder 3"/>
          <p:cNvSpPr>
            <a:spLocks noGrp="1"/>
          </p:cNvSpPr>
          <p:nvPr>
            <p:ph type="hdr" sz="quarter"/>
          </p:nvPr>
        </p:nvSpPr>
        <p:spPr/>
        <p:txBody>
          <a:bodyPr/>
          <a:lstStyle/>
          <a:p>
            <a:pPr>
              <a:defRPr/>
            </a:pPr>
            <a:r>
              <a:rPr lang="en-US"/>
              <a:t>Victory In Jesus</a:t>
            </a:r>
          </a:p>
        </p:txBody>
      </p:sp>
      <p:sp>
        <p:nvSpPr>
          <p:cNvPr id="5" name="Date Placeholder 4"/>
          <p:cNvSpPr>
            <a:spLocks noGrp="1"/>
          </p:cNvSpPr>
          <p:nvPr>
            <p:ph type="dt" idx="1"/>
          </p:nvPr>
        </p:nvSpPr>
        <p:spPr/>
        <p:txBody>
          <a:bodyPr/>
          <a:lstStyle/>
          <a:p>
            <a:pPr>
              <a:defRPr/>
            </a:pPr>
            <a:r>
              <a:rPr lang="en-US"/>
              <a:t>1/12/2025 am</a:t>
            </a:r>
          </a:p>
        </p:txBody>
      </p:sp>
      <p:sp>
        <p:nvSpPr>
          <p:cNvPr id="6" name="Footer Placeholder 5"/>
          <p:cNvSpPr>
            <a:spLocks noGrp="1"/>
          </p:cNvSpPr>
          <p:nvPr>
            <p:ph type="ftr" sz="quarter" idx="4"/>
          </p:nvPr>
        </p:nvSpPr>
        <p:spPr/>
        <p:txBody>
          <a:bodyPr/>
          <a:lstStyle/>
          <a:p>
            <a:pPr>
              <a:defRPr/>
            </a:pPr>
            <a:r>
              <a:rPr lang="en-US"/>
              <a:t>Randy Childs</a:t>
            </a:r>
          </a:p>
        </p:txBody>
      </p:sp>
      <p:sp>
        <p:nvSpPr>
          <p:cNvPr id="7" name="Slide Number Placeholder 6"/>
          <p:cNvSpPr>
            <a:spLocks noGrp="1"/>
          </p:cNvSpPr>
          <p:nvPr>
            <p:ph type="sldNum" sz="quarter" idx="5"/>
          </p:nvPr>
        </p:nvSpPr>
        <p:spPr/>
        <p:txBody>
          <a:bodyPr/>
          <a:lstStyle/>
          <a:p>
            <a:fld id="{6CE508A7-AEE4-4B68-9EA8-6FA5246FF9D8}" type="slidenum">
              <a:rPr lang="en-US" altLang="en-US" smtClean="0"/>
              <a:pPr/>
              <a:t>6</a:t>
            </a:fld>
            <a:endParaRPr lang="en-US" altLang="en-US"/>
          </a:p>
        </p:txBody>
      </p:sp>
    </p:spTree>
    <p:extLst>
      <p:ext uri="{BB962C8B-B14F-4D97-AF65-F5344CB8AC3E}">
        <p14:creationId xmlns:p14="http://schemas.microsoft.com/office/powerpoint/2010/main" val="37705954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1 Corinthians 15: 13-19 But if there is no resurrection of the dead, not even Christ has been raised; </a:t>
            </a:r>
            <a:r>
              <a:rPr lang="en-US" altLang="en-US" baseline="30000" dirty="0"/>
              <a:t>14</a:t>
            </a:r>
            <a:r>
              <a:rPr lang="en-US" altLang="en-US" dirty="0"/>
              <a:t> and if Christ has not been raised, then our preaching is vain, your faith also is vain. </a:t>
            </a:r>
            <a:r>
              <a:rPr lang="en-US" altLang="en-US" baseline="30000" dirty="0"/>
              <a:t>15</a:t>
            </a:r>
            <a:r>
              <a:rPr lang="en-US" altLang="en-US" dirty="0"/>
              <a:t> Moreover we are even found to be false witnesses of God, because we testified against God that He raised Christ, whom He did not raise, if in fact the dead are not raised. </a:t>
            </a:r>
            <a:r>
              <a:rPr lang="en-US" altLang="en-US" baseline="30000" dirty="0"/>
              <a:t>16 </a:t>
            </a:r>
            <a:r>
              <a:rPr lang="en-US" altLang="en-US" dirty="0"/>
              <a:t>For if the dead are not raised, not even Christ has been raised; </a:t>
            </a:r>
            <a:r>
              <a:rPr lang="en-US" altLang="en-US" baseline="30000" dirty="0"/>
              <a:t>17 </a:t>
            </a:r>
            <a:r>
              <a:rPr lang="en-US" altLang="en-US" dirty="0"/>
              <a:t>and if Christ has not been raised, your faith is worthless; you are still in your sins. </a:t>
            </a:r>
            <a:r>
              <a:rPr lang="en-US" altLang="en-US" baseline="30000" dirty="0"/>
              <a:t>18</a:t>
            </a:r>
            <a:r>
              <a:rPr lang="en-US" altLang="en-US" dirty="0"/>
              <a:t> Then those also who have fallen asleep in Christ have perished. </a:t>
            </a:r>
            <a:r>
              <a:rPr lang="en-US" altLang="en-US" baseline="30000" dirty="0"/>
              <a:t>19</a:t>
            </a:r>
            <a:r>
              <a:rPr lang="en-US" altLang="en-US" dirty="0"/>
              <a:t> If we have hoped in Christ in this life only, we are of all men most to be pitied.” </a:t>
            </a:r>
          </a:p>
          <a:p>
            <a:endParaRPr lang="en-US" dirty="0"/>
          </a:p>
          <a:p>
            <a:r>
              <a:rPr lang="en-US" dirty="0"/>
              <a:t>1 Corinthians 15:32 </a:t>
            </a:r>
            <a:r>
              <a:rPr lang="en-US" b="0" i="0" dirty="0">
                <a:solidFill>
                  <a:srgbClr val="000000"/>
                </a:solidFill>
                <a:effectLst/>
                <a:latin typeface="system-ui"/>
              </a:rPr>
              <a:t>If from human motives I fought with wild beasts at Ephesus, what does it profit me? If the dead are not raised, </a:t>
            </a:r>
            <a:r>
              <a:rPr lang="en-US" b="0" i="0" cap="small" dirty="0">
                <a:solidFill>
                  <a:srgbClr val="000000"/>
                </a:solidFill>
                <a:effectLst/>
                <a:latin typeface="system-ui"/>
              </a:rPr>
              <a:t>let us eat and drink, for tomorrow we die</a:t>
            </a:r>
            <a:r>
              <a:rPr lang="en-US" b="0" i="0" dirty="0">
                <a:solidFill>
                  <a:srgbClr val="000000"/>
                </a:solidFill>
                <a:effectLst/>
                <a:latin typeface="system-ui"/>
              </a:rPr>
              <a:t>. </a:t>
            </a:r>
            <a:endParaRPr lang="en-US" i="0" dirty="0"/>
          </a:p>
        </p:txBody>
      </p:sp>
      <p:sp>
        <p:nvSpPr>
          <p:cNvPr id="4" name="Header Placeholder 3"/>
          <p:cNvSpPr>
            <a:spLocks noGrp="1"/>
          </p:cNvSpPr>
          <p:nvPr>
            <p:ph type="hdr" sz="quarter"/>
          </p:nvPr>
        </p:nvSpPr>
        <p:spPr/>
        <p:txBody>
          <a:bodyPr/>
          <a:lstStyle/>
          <a:p>
            <a:pPr>
              <a:defRPr/>
            </a:pPr>
            <a:r>
              <a:rPr lang="en-US"/>
              <a:t>Victory In Jesus</a:t>
            </a:r>
          </a:p>
        </p:txBody>
      </p:sp>
      <p:sp>
        <p:nvSpPr>
          <p:cNvPr id="5" name="Date Placeholder 4"/>
          <p:cNvSpPr>
            <a:spLocks noGrp="1"/>
          </p:cNvSpPr>
          <p:nvPr>
            <p:ph type="dt" idx="1"/>
          </p:nvPr>
        </p:nvSpPr>
        <p:spPr/>
        <p:txBody>
          <a:bodyPr/>
          <a:lstStyle/>
          <a:p>
            <a:pPr>
              <a:defRPr/>
            </a:pPr>
            <a:r>
              <a:rPr lang="en-US"/>
              <a:t>1/12/2025 am</a:t>
            </a:r>
          </a:p>
        </p:txBody>
      </p:sp>
      <p:sp>
        <p:nvSpPr>
          <p:cNvPr id="6" name="Footer Placeholder 5"/>
          <p:cNvSpPr>
            <a:spLocks noGrp="1"/>
          </p:cNvSpPr>
          <p:nvPr>
            <p:ph type="ftr" sz="quarter" idx="4"/>
          </p:nvPr>
        </p:nvSpPr>
        <p:spPr/>
        <p:txBody>
          <a:bodyPr/>
          <a:lstStyle/>
          <a:p>
            <a:pPr>
              <a:defRPr/>
            </a:pPr>
            <a:r>
              <a:rPr lang="en-US"/>
              <a:t>Randy Childs</a:t>
            </a:r>
          </a:p>
        </p:txBody>
      </p:sp>
      <p:sp>
        <p:nvSpPr>
          <p:cNvPr id="7" name="Slide Number Placeholder 6"/>
          <p:cNvSpPr>
            <a:spLocks noGrp="1"/>
          </p:cNvSpPr>
          <p:nvPr>
            <p:ph type="sldNum" sz="quarter" idx="5"/>
          </p:nvPr>
        </p:nvSpPr>
        <p:spPr/>
        <p:txBody>
          <a:bodyPr/>
          <a:lstStyle/>
          <a:p>
            <a:fld id="{6CE508A7-AEE4-4B68-9EA8-6FA5246FF9D8}" type="slidenum">
              <a:rPr lang="en-US" altLang="en-US" smtClean="0"/>
              <a:pPr/>
              <a:t>8</a:t>
            </a:fld>
            <a:endParaRPr lang="en-US" altLang="en-US"/>
          </a:p>
        </p:txBody>
      </p:sp>
    </p:spTree>
    <p:extLst>
      <p:ext uri="{BB962C8B-B14F-4D97-AF65-F5344CB8AC3E}">
        <p14:creationId xmlns:p14="http://schemas.microsoft.com/office/powerpoint/2010/main" val="19150703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solidFill>
                  <a:srgbClr val="FF0000"/>
                </a:solidFill>
              </a:rPr>
              <a:t>1 Corinthians 15:20-26	</a:t>
            </a:r>
            <a:r>
              <a:rPr lang="en-US" altLang="en-US" baseline="30000" dirty="0"/>
              <a:t>20</a:t>
            </a:r>
            <a:r>
              <a:rPr lang="en-US" altLang="en-US" dirty="0"/>
              <a:t> But now Christ has been raised from the dead, the first fruits of those who are asleep. </a:t>
            </a:r>
            <a:r>
              <a:rPr lang="en-US" altLang="en-US" baseline="30000" dirty="0"/>
              <a:t>21</a:t>
            </a:r>
            <a:r>
              <a:rPr lang="en-US" altLang="en-US" dirty="0"/>
              <a:t> For since by a man came death, by a man also came the resurrection of the dead. </a:t>
            </a:r>
            <a:r>
              <a:rPr lang="en-US" altLang="en-US" baseline="30000" dirty="0"/>
              <a:t>22</a:t>
            </a:r>
            <a:r>
              <a:rPr lang="en-US" altLang="en-US" dirty="0"/>
              <a:t> For as in Adam all die, so also in Christ all will be made alive. </a:t>
            </a:r>
            <a:r>
              <a:rPr lang="en-US" altLang="en-US" baseline="30000" dirty="0"/>
              <a:t>23</a:t>
            </a:r>
            <a:r>
              <a:rPr lang="en-US" altLang="en-US" dirty="0"/>
              <a:t> But each in his own order: Christ the first fruits, after that those who are Christ’s at His coming, </a:t>
            </a:r>
            <a:r>
              <a:rPr lang="en-US" altLang="en-US" baseline="30000" dirty="0"/>
              <a:t>24 </a:t>
            </a:r>
            <a:r>
              <a:rPr lang="en-US" altLang="en-US" dirty="0"/>
              <a:t>then comes the end, when He hands over the kingdom to the God and Father, when He has abolished all rule and all authority and power. </a:t>
            </a:r>
            <a:r>
              <a:rPr lang="en-US" altLang="en-US" baseline="30000" dirty="0"/>
              <a:t>25</a:t>
            </a:r>
            <a:r>
              <a:rPr lang="en-US" altLang="en-US" dirty="0"/>
              <a:t> For He must reign until He has put all His enemies under His feet. </a:t>
            </a:r>
            <a:r>
              <a:rPr lang="en-US" altLang="en-US" baseline="30000" dirty="0"/>
              <a:t>26</a:t>
            </a:r>
            <a:r>
              <a:rPr lang="en-US" altLang="en-US" dirty="0"/>
              <a:t> The last enemy that will be abolished is death.” </a:t>
            </a:r>
          </a:p>
          <a:p>
            <a:endParaRPr lang="en-US" altLang="en-US" dirty="0"/>
          </a:p>
          <a:p>
            <a:r>
              <a:rPr lang="en-US" b="0" i="0" dirty="0">
                <a:solidFill>
                  <a:srgbClr val="000000"/>
                </a:solidFill>
                <a:effectLst/>
                <a:latin typeface="system-ui"/>
              </a:rPr>
              <a:t>Leviticus 23:10	“Speak to the sons of Israel and say to them, ‘When you enter the land which I am going to give to you and reap its harvest, then you shall bring in the sheaf of the first fruits of your harvest to the priest. </a:t>
            </a:r>
            <a:br>
              <a:rPr lang="en-US" altLang="en-US" i="1" dirty="0"/>
            </a:br>
            <a:endParaRPr lang="en-US" b="0" dirty="0"/>
          </a:p>
        </p:txBody>
      </p:sp>
      <p:sp>
        <p:nvSpPr>
          <p:cNvPr id="4" name="Header Placeholder 3"/>
          <p:cNvSpPr>
            <a:spLocks noGrp="1"/>
          </p:cNvSpPr>
          <p:nvPr>
            <p:ph type="hdr" sz="quarter"/>
          </p:nvPr>
        </p:nvSpPr>
        <p:spPr/>
        <p:txBody>
          <a:bodyPr/>
          <a:lstStyle/>
          <a:p>
            <a:pPr>
              <a:defRPr/>
            </a:pPr>
            <a:r>
              <a:rPr lang="en-US"/>
              <a:t>Victory In Jesus</a:t>
            </a:r>
          </a:p>
        </p:txBody>
      </p:sp>
      <p:sp>
        <p:nvSpPr>
          <p:cNvPr id="5" name="Date Placeholder 4"/>
          <p:cNvSpPr>
            <a:spLocks noGrp="1"/>
          </p:cNvSpPr>
          <p:nvPr>
            <p:ph type="dt" idx="1"/>
          </p:nvPr>
        </p:nvSpPr>
        <p:spPr/>
        <p:txBody>
          <a:bodyPr/>
          <a:lstStyle/>
          <a:p>
            <a:pPr>
              <a:defRPr/>
            </a:pPr>
            <a:r>
              <a:rPr lang="en-US"/>
              <a:t>1/12/2025 am</a:t>
            </a:r>
          </a:p>
        </p:txBody>
      </p:sp>
      <p:sp>
        <p:nvSpPr>
          <p:cNvPr id="6" name="Footer Placeholder 5"/>
          <p:cNvSpPr>
            <a:spLocks noGrp="1"/>
          </p:cNvSpPr>
          <p:nvPr>
            <p:ph type="ftr" sz="quarter" idx="4"/>
          </p:nvPr>
        </p:nvSpPr>
        <p:spPr/>
        <p:txBody>
          <a:bodyPr/>
          <a:lstStyle/>
          <a:p>
            <a:pPr>
              <a:defRPr/>
            </a:pPr>
            <a:r>
              <a:rPr lang="en-US"/>
              <a:t>Randy Childs</a:t>
            </a:r>
          </a:p>
        </p:txBody>
      </p:sp>
      <p:sp>
        <p:nvSpPr>
          <p:cNvPr id="7" name="Slide Number Placeholder 6"/>
          <p:cNvSpPr>
            <a:spLocks noGrp="1"/>
          </p:cNvSpPr>
          <p:nvPr>
            <p:ph type="sldNum" sz="quarter" idx="5"/>
          </p:nvPr>
        </p:nvSpPr>
        <p:spPr/>
        <p:txBody>
          <a:bodyPr/>
          <a:lstStyle/>
          <a:p>
            <a:fld id="{6CE508A7-AEE4-4B68-9EA8-6FA5246FF9D8}" type="slidenum">
              <a:rPr lang="en-US" altLang="en-US" smtClean="0"/>
              <a:pPr/>
              <a:t>10</a:t>
            </a:fld>
            <a:endParaRPr lang="en-US" altLang="en-US"/>
          </a:p>
        </p:txBody>
      </p:sp>
    </p:spTree>
    <p:extLst>
      <p:ext uri="{BB962C8B-B14F-4D97-AF65-F5344CB8AC3E}">
        <p14:creationId xmlns:p14="http://schemas.microsoft.com/office/powerpoint/2010/main" val="3885141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1 Corinthians 15:35-49	</a:t>
            </a:r>
            <a:r>
              <a:rPr lang="en-US" b="0" i="0" dirty="0">
                <a:solidFill>
                  <a:srgbClr val="000000"/>
                </a:solidFill>
                <a:effectLst/>
                <a:latin typeface="system-ui"/>
              </a:rPr>
              <a:t>But someone will say, “How are the dead raised? And with what kind of body do they come?” </a:t>
            </a:r>
            <a:r>
              <a:rPr lang="en-US" b="1" i="0" baseline="30000" dirty="0">
                <a:solidFill>
                  <a:srgbClr val="000000"/>
                </a:solidFill>
                <a:effectLst/>
                <a:latin typeface="system-ui"/>
              </a:rPr>
              <a:t>36 </a:t>
            </a:r>
            <a:r>
              <a:rPr lang="en-US" b="0" i="0" dirty="0">
                <a:solidFill>
                  <a:srgbClr val="000000"/>
                </a:solidFill>
                <a:effectLst/>
                <a:latin typeface="system-ui"/>
              </a:rPr>
              <a:t>You fool! That which you sow does not come to life unless it dies; </a:t>
            </a:r>
            <a:r>
              <a:rPr lang="en-US" b="1" i="0" baseline="30000" dirty="0">
                <a:solidFill>
                  <a:srgbClr val="000000"/>
                </a:solidFill>
                <a:effectLst/>
                <a:latin typeface="system-ui"/>
              </a:rPr>
              <a:t>37 </a:t>
            </a:r>
            <a:r>
              <a:rPr lang="en-US" b="0" i="0" dirty="0">
                <a:solidFill>
                  <a:srgbClr val="000000"/>
                </a:solidFill>
                <a:effectLst/>
                <a:latin typeface="system-ui"/>
              </a:rPr>
              <a:t>and that which you sow, you do not sow the body which is to be, but a bare grain, perhaps of wheat or of something else. </a:t>
            </a:r>
            <a:r>
              <a:rPr lang="en-US" b="1" i="0" baseline="30000" dirty="0">
                <a:solidFill>
                  <a:srgbClr val="000000"/>
                </a:solidFill>
                <a:effectLst/>
                <a:latin typeface="system-ui"/>
              </a:rPr>
              <a:t>38 </a:t>
            </a:r>
            <a:r>
              <a:rPr lang="en-US" b="0" i="0" dirty="0">
                <a:solidFill>
                  <a:srgbClr val="000000"/>
                </a:solidFill>
                <a:effectLst/>
                <a:latin typeface="system-ui"/>
              </a:rPr>
              <a:t>But God gives it a body just as He wished, and to each of the seeds a body of its own. </a:t>
            </a:r>
            <a:r>
              <a:rPr lang="en-US" b="1" i="0" baseline="30000" dirty="0">
                <a:solidFill>
                  <a:srgbClr val="000000"/>
                </a:solidFill>
                <a:effectLst/>
                <a:latin typeface="system-ui"/>
              </a:rPr>
              <a:t>39 </a:t>
            </a:r>
            <a:r>
              <a:rPr lang="en-US" b="0" i="0" dirty="0">
                <a:solidFill>
                  <a:srgbClr val="000000"/>
                </a:solidFill>
                <a:effectLst/>
                <a:latin typeface="system-ui"/>
              </a:rPr>
              <a:t>All flesh is not the same flesh, but there is one </a:t>
            </a:r>
            <a:r>
              <a:rPr lang="en-US" b="0" i="1" dirty="0">
                <a:solidFill>
                  <a:srgbClr val="000000"/>
                </a:solidFill>
                <a:effectLst/>
                <a:latin typeface="system-ui"/>
              </a:rPr>
              <a:t>flesh</a:t>
            </a:r>
            <a:r>
              <a:rPr lang="en-US" b="0" i="0" dirty="0">
                <a:solidFill>
                  <a:srgbClr val="000000"/>
                </a:solidFill>
                <a:effectLst/>
                <a:latin typeface="system-ui"/>
              </a:rPr>
              <a:t> of men, and another flesh of beasts, and another flesh of birds, and another of fish. </a:t>
            </a:r>
            <a:r>
              <a:rPr lang="en-US" b="1" i="0" baseline="30000" dirty="0">
                <a:solidFill>
                  <a:srgbClr val="000000"/>
                </a:solidFill>
                <a:effectLst/>
                <a:latin typeface="system-ui"/>
              </a:rPr>
              <a:t>40 </a:t>
            </a:r>
            <a:r>
              <a:rPr lang="en-US" b="0" i="0" dirty="0">
                <a:solidFill>
                  <a:srgbClr val="000000"/>
                </a:solidFill>
                <a:effectLst/>
                <a:latin typeface="system-ui"/>
              </a:rPr>
              <a:t>There are also heavenly bodies and earthly bodies, but the glory of the heavenly is one, and the </a:t>
            </a:r>
            <a:r>
              <a:rPr lang="en-US" b="0" i="1" dirty="0">
                <a:solidFill>
                  <a:srgbClr val="000000"/>
                </a:solidFill>
                <a:effectLst/>
                <a:latin typeface="system-ui"/>
              </a:rPr>
              <a:t>glory</a:t>
            </a:r>
            <a:r>
              <a:rPr lang="en-US" b="0" i="0" dirty="0">
                <a:solidFill>
                  <a:srgbClr val="000000"/>
                </a:solidFill>
                <a:effectLst/>
                <a:latin typeface="system-ui"/>
              </a:rPr>
              <a:t> of the earthly is another. </a:t>
            </a:r>
            <a:r>
              <a:rPr lang="en-US" b="1" i="0" baseline="30000" dirty="0">
                <a:solidFill>
                  <a:srgbClr val="000000"/>
                </a:solidFill>
                <a:effectLst/>
                <a:latin typeface="system-ui"/>
              </a:rPr>
              <a:t>41 </a:t>
            </a:r>
            <a:r>
              <a:rPr lang="en-US" b="0" i="0" dirty="0">
                <a:solidFill>
                  <a:srgbClr val="000000"/>
                </a:solidFill>
                <a:effectLst/>
                <a:latin typeface="system-ui"/>
              </a:rPr>
              <a:t>There is one glory of the sun, and another glory of the moon, and another glory of the stars; for star differs from star in glory.</a:t>
            </a:r>
          </a:p>
          <a:p>
            <a:pPr algn="l"/>
            <a:r>
              <a:rPr lang="en-US" b="1" i="0" baseline="30000" dirty="0">
                <a:solidFill>
                  <a:srgbClr val="000000"/>
                </a:solidFill>
                <a:effectLst/>
                <a:latin typeface="system-ui"/>
              </a:rPr>
              <a:t>42 </a:t>
            </a:r>
            <a:r>
              <a:rPr lang="en-US" b="0" i="0" dirty="0">
                <a:solidFill>
                  <a:srgbClr val="000000"/>
                </a:solidFill>
                <a:effectLst/>
                <a:latin typeface="system-ui"/>
              </a:rPr>
              <a:t>So also is the resurrection of the dead. It is sown a perishable </a:t>
            </a:r>
            <a:r>
              <a:rPr lang="en-US" b="0" i="1" dirty="0">
                <a:solidFill>
                  <a:srgbClr val="000000"/>
                </a:solidFill>
                <a:effectLst/>
                <a:latin typeface="system-ui"/>
              </a:rPr>
              <a:t>body</a:t>
            </a:r>
            <a:r>
              <a:rPr lang="en-US" b="0" i="0" dirty="0">
                <a:solidFill>
                  <a:srgbClr val="000000"/>
                </a:solidFill>
                <a:effectLst/>
                <a:latin typeface="system-ui"/>
              </a:rPr>
              <a:t>, it is raised an imperishable </a:t>
            </a:r>
            <a:r>
              <a:rPr lang="en-US" b="0" i="1" dirty="0">
                <a:solidFill>
                  <a:srgbClr val="000000"/>
                </a:solidFill>
                <a:effectLst/>
                <a:latin typeface="system-ui"/>
              </a:rPr>
              <a:t>body</a:t>
            </a:r>
            <a:r>
              <a:rPr lang="en-US" b="0" i="0" dirty="0">
                <a:solidFill>
                  <a:srgbClr val="000000"/>
                </a:solidFill>
                <a:effectLst/>
                <a:latin typeface="system-ui"/>
              </a:rPr>
              <a:t>; </a:t>
            </a:r>
            <a:r>
              <a:rPr lang="en-US" b="1" i="0" baseline="30000" dirty="0">
                <a:solidFill>
                  <a:srgbClr val="000000"/>
                </a:solidFill>
                <a:effectLst/>
                <a:latin typeface="system-ui"/>
              </a:rPr>
              <a:t>43 </a:t>
            </a:r>
            <a:r>
              <a:rPr lang="en-US" b="0" i="0" dirty="0">
                <a:solidFill>
                  <a:srgbClr val="000000"/>
                </a:solidFill>
                <a:effectLst/>
                <a:latin typeface="system-ui"/>
              </a:rPr>
              <a:t>it is sown in dishonor, it is raised in glory; it is sown in weakness, it is raised in power; </a:t>
            </a:r>
            <a:r>
              <a:rPr lang="en-US" b="1" i="0" baseline="30000" dirty="0">
                <a:solidFill>
                  <a:srgbClr val="000000"/>
                </a:solidFill>
                <a:effectLst/>
                <a:latin typeface="system-ui"/>
              </a:rPr>
              <a:t>44 </a:t>
            </a:r>
            <a:r>
              <a:rPr lang="en-US" b="0" i="0" dirty="0">
                <a:solidFill>
                  <a:srgbClr val="000000"/>
                </a:solidFill>
                <a:effectLst/>
                <a:latin typeface="system-ui"/>
              </a:rPr>
              <a:t>it is sown a natural body, it is raised a spiritual body. If there is a natural body, there is also a spiritual </a:t>
            </a:r>
            <a:r>
              <a:rPr lang="en-US" b="0" i="1" dirty="0">
                <a:solidFill>
                  <a:srgbClr val="000000"/>
                </a:solidFill>
                <a:effectLst/>
                <a:latin typeface="system-ui"/>
              </a:rPr>
              <a:t>body</a:t>
            </a:r>
            <a:r>
              <a:rPr lang="en-US" b="0" i="0" dirty="0">
                <a:solidFill>
                  <a:srgbClr val="000000"/>
                </a:solidFill>
                <a:effectLst/>
                <a:latin typeface="system-ui"/>
              </a:rPr>
              <a:t>. </a:t>
            </a:r>
            <a:r>
              <a:rPr lang="en-US" b="1" i="0" baseline="30000" dirty="0">
                <a:solidFill>
                  <a:srgbClr val="000000"/>
                </a:solidFill>
                <a:effectLst/>
                <a:latin typeface="system-ui"/>
              </a:rPr>
              <a:t>45 </a:t>
            </a:r>
            <a:r>
              <a:rPr lang="en-US" b="0" i="0" dirty="0">
                <a:solidFill>
                  <a:srgbClr val="000000"/>
                </a:solidFill>
                <a:effectLst/>
                <a:latin typeface="system-ui"/>
              </a:rPr>
              <a:t>So also it is written, “The first </a:t>
            </a:r>
            <a:r>
              <a:rPr lang="en-US" b="0" i="0" cap="small" dirty="0">
                <a:solidFill>
                  <a:srgbClr val="000000"/>
                </a:solidFill>
                <a:effectLst/>
                <a:latin typeface="system-ui"/>
              </a:rPr>
              <a:t>man</a:t>
            </a:r>
            <a:r>
              <a:rPr lang="en-US" b="0" i="0" dirty="0">
                <a:solidFill>
                  <a:srgbClr val="000000"/>
                </a:solidFill>
                <a:effectLst/>
                <a:latin typeface="system-ui"/>
              </a:rPr>
              <a:t>, Adam, </a:t>
            </a:r>
            <a:r>
              <a:rPr lang="en-US" b="0" i="0" cap="small" dirty="0">
                <a:solidFill>
                  <a:srgbClr val="000000"/>
                </a:solidFill>
                <a:effectLst/>
                <a:latin typeface="system-ui"/>
              </a:rPr>
              <a:t>became a living soul</a:t>
            </a:r>
            <a:r>
              <a:rPr lang="en-US" b="0" i="0" dirty="0">
                <a:solidFill>
                  <a:srgbClr val="000000"/>
                </a:solidFill>
                <a:effectLst/>
                <a:latin typeface="system-ui"/>
              </a:rPr>
              <a:t>.” The last Adam </a:t>
            </a:r>
            <a:r>
              <a:rPr lang="en-US" b="0" i="1" dirty="0">
                <a:solidFill>
                  <a:srgbClr val="000000"/>
                </a:solidFill>
                <a:effectLst/>
                <a:latin typeface="system-ui"/>
              </a:rPr>
              <a:t>became</a:t>
            </a:r>
            <a:r>
              <a:rPr lang="en-US" b="0" i="0" dirty="0">
                <a:solidFill>
                  <a:srgbClr val="000000"/>
                </a:solidFill>
                <a:effectLst/>
                <a:latin typeface="system-ui"/>
              </a:rPr>
              <a:t> a life-giving spirit. </a:t>
            </a:r>
            <a:r>
              <a:rPr lang="en-US" b="1" i="0" baseline="30000" dirty="0">
                <a:solidFill>
                  <a:srgbClr val="000000"/>
                </a:solidFill>
                <a:effectLst/>
                <a:latin typeface="system-ui"/>
              </a:rPr>
              <a:t>46 </a:t>
            </a:r>
            <a:r>
              <a:rPr lang="en-US" b="0" i="0" dirty="0">
                <a:solidFill>
                  <a:srgbClr val="000000"/>
                </a:solidFill>
                <a:effectLst/>
                <a:latin typeface="system-ui"/>
              </a:rPr>
              <a:t>However, the spiritual is not first, but the natural; then the spiritual. </a:t>
            </a:r>
            <a:r>
              <a:rPr lang="en-US" b="1" i="0" baseline="30000" dirty="0">
                <a:solidFill>
                  <a:srgbClr val="000000"/>
                </a:solidFill>
                <a:effectLst/>
                <a:latin typeface="system-ui"/>
              </a:rPr>
              <a:t>47 </a:t>
            </a:r>
            <a:r>
              <a:rPr lang="en-US" b="0" i="0" dirty="0">
                <a:solidFill>
                  <a:srgbClr val="000000"/>
                </a:solidFill>
                <a:effectLst/>
                <a:latin typeface="system-ui"/>
              </a:rPr>
              <a:t>The first man is from the earth, earthy; the second man is from heaven. </a:t>
            </a:r>
            <a:r>
              <a:rPr lang="en-US" b="1" i="0" baseline="30000" dirty="0">
                <a:solidFill>
                  <a:srgbClr val="000000"/>
                </a:solidFill>
                <a:effectLst/>
                <a:latin typeface="system-ui"/>
              </a:rPr>
              <a:t>48 </a:t>
            </a:r>
            <a:r>
              <a:rPr lang="en-US" b="0" i="0" dirty="0">
                <a:solidFill>
                  <a:srgbClr val="000000"/>
                </a:solidFill>
                <a:effectLst/>
                <a:latin typeface="system-ui"/>
              </a:rPr>
              <a:t>As is the earthy, so also are those who are earthy; and as is the heavenly, so also are those who are heavenly. </a:t>
            </a:r>
            <a:r>
              <a:rPr lang="en-US" b="1" i="0" baseline="30000" dirty="0">
                <a:solidFill>
                  <a:srgbClr val="000000"/>
                </a:solidFill>
                <a:effectLst/>
                <a:latin typeface="system-ui"/>
              </a:rPr>
              <a:t>49 </a:t>
            </a:r>
            <a:r>
              <a:rPr lang="en-US" b="0" i="0" dirty="0">
                <a:solidFill>
                  <a:srgbClr val="000000"/>
                </a:solidFill>
                <a:effectLst/>
                <a:latin typeface="system-ui"/>
              </a:rPr>
              <a:t>Just as we have borne the image of the earthy, we will also bear the image of the heavenly.</a:t>
            </a:r>
          </a:p>
          <a:p>
            <a:endParaRPr lang="en-US" dirty="0"/>
          </a:p>
        </p:txBody>
      </p:sp>
      <p:sp>
        <p:nvSpPr>
          <p:cNvPr id="4" name="Header Placeholder 3"/>
          <p:cNvSpPr>
            <a:spLocks noGrp="1"/>
          </p:cNvSpPr>
          <p:nvPr>
            <p:ph type="hdr" sz="quarter"/>
          </p:nvPr>
        </p:nvSpPr>
        <p:spPr/>
        <p:txBody>
          <a:bodyPr/>
          <a:lstStyle/>
          <a:p>
            <a:pPr>
              <a:defRPr/>
            </a:pPr>
            <a:r>
              <a:rPr lang="en-US"/>
              <a:t>Victory In Jesus</a:t>
            </a:r>
          </a:p>
        </p:txBody>
      </p:sp>
      <p:sp>
        <p:nvSpPr>
          <p:cNvPr id="5" name="Date Placeholder 4"/>
          <p:cNvSpPr>
            <a:spLocks noGrp="1"/>
          </p:cNvSpPr>
          <p:nvPr>
            <p:ph type="dt" idx="1"/>
          </p:nvPr>
        </p:nvSpPr>
        <p:spPr/>
        <p:txBody>
          <a:bodyPr/>
          <a:lstStyle/>
          <a:p>
            <a:pPr>
              <a:defRPr/>
            </a:pPr>
            <a:r>
              <a:rPr lang="en-US"/>
              <a:t>1/12/2025 am</a:t>
            </a:r>
          </a:p>
        </p:txBody>
      </p:sp>
      <p:sp>
        <p:nvSpPr>
          <p:cNvPr id="6" name="Footer Placeholder 5"/>
          <p:cNvSpPr>
            <a:spLocks noGrp="1"/>
          </p:cNvSpPr>
          <p:nvPr>
            <p:ph type="ftr" sz="quarter" idx="4"/>
          </p:nvPr>
        </p:nvSpPr>
        <p:spPr/>
        <p:txBody>
          <a:bodyPr/>
          <a:lstStyle/>
          <a:p>
            <a:pPr>
              <a:defRPr/>
            </a:pPr>
            <a:r>
              <a:rPr lang="en-US"/>
              <a:t>Randy Childs</a:t>
            </a:r>
          </a:p>
        </p:txBody>
      </p:sp>
      <p:sp>
        <p:nvSpPr>
          <p:cNvPr id="7" name="Slide Number Placeholder 6"/>
          <p:cNvSpPr>
            <a:spLocks noGrp="1"/>
          </p:cNvSpPr>
          <p:nvPr>
            <p:ph type="sldNum" sz="quarter" idx="5"/>
          </p:nvPr>
        </p:nvSpPr>
        <p:spPr/>
        <p:txBody>
          <a:bodyPr/>
          <a:lstStyle/>
          <a:p>
            <a:fld id="{6CE508A7-AEE4-4B68-9EA8-6FA5246FF9D8}" type="slidenum">
              <a:rPr lang="en-US" altLang="en-US" smtClean="0"/>
              <a:pPr/>
              <a:t>11</a:t>
            </a:fld>
            <a:endParaRPr lang="en-US" altLang="en-US"/>
          </a:p>
        </p:txBody>
      </p:sp>
    </p:spTree>
    <p:extLst>
      <p:ext uri="{BB962C8B-B14F-4D97-AF65-F5344CB8AC3E}">
        <p14:creationId xmlns:p14="http://schemas.microsoft.com/office/powerpoint/2010/main" val="9404745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Victory In Jesus</a:t>
            </a:r>
          </a:p>
        </p:txBody>
      </p:sp>
      <p:sp>
        <p:nvSpPr>
          <p:cNvPr id="5" name="Date Placeholder 4"/>
          <p:cNvSpPr>
            <a:spLocks noGrp="1"/>
          </p:cNvSpPr>
          <p:nvPr>
            <p:ph type="dt" idx="1"/>
          </p:nvPr>
        </p:nvSpPr>
        <p:spPr/>
        <p:txBody>
          <a:bodyPr/>
          <a:lstStyle/>
          <a:p>
            <a:pPr>
              <a:defRPr/>
            </a:pPr>
            <a:r>
              <a:rPr lang="en-US"/>
              <a:t>1/12/2025 am</a:t>
            </a:r>
          </a:p>
        </p:txBody>
      </p:sp>
      <p:sp>
        <p:nvSpPr>
          <p:cNvPr id="6" name="Footer Placeholder 5"/>
          <p:cNvSpPr>
            <a:spLocks noGrp="1"/>
          </p:cNvSpPr>
          <p:nvPr>
            <p:ph type="ftr" sz="quarter" idx="4"/>
          </p:nvPr>
        </p:nvSpPr>
        <p:spPr/>
        <p:txBody>
          <a:bodyPr/>
          <a:lstStyle/>
          <a:p>
            <a:pPr>
              <a:defRPr/>
            </a:pPr>
            <a:r>
              <a:rPr lang="en-US"/>
              <a:t>Randy Childs</a:t>
            </a:r>
          </a:p>
        </p:txBody>
      </p:sp>
      <p:sp>
        <p:nvSpPr>
          <p:cNvPr id="7" name="Slide Number Placeholder 6"/>
          <p:cNvSpPr>
            <a:spLocks noGrp="1"/>
          </p:cNvSpPr>
          <p:nvPr>
            <p:ph type="sldNum" sz="quarter" idx="5"/>
          </p:nvPr>
        </p:nvSpPr>
        <p:spPr/>
        <p:txBody>
          <a:bodyPr/>
          <a:lstStyle/>
          <a:p>
            <a:fld id="{6CE508A7-AEE4-4B68-9EA8-6FA5246FF9D8}" type="slidenum">
              <a:rPr lang="en-US" altLang="en-US" smtClean="0"/>
              <a:pPr/>
              <a:t>12</a:t>
            </a:fld>
            <a:endParaRPr lang="en-US" altLang="en-US"/>
          </a:p>
        </p:txBody>
      </p:sp>
    </p:spTree>
    <p:extLst>
      <p:ext uri="{BB962C8B-B14F-4D97-AF65-F5344CB8AC3E}">
        <p14:creationId xmlns:p14="http://schemas.microsoft.com/office/powerpoint/2010/main" val="17247368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5ACC3898-6ADF-CC60-5896-423603687A9D}"/>
              </a:ext>
            </a:extLst>
          </p:cNvPr>
          <p:cNvGrpSpPr>
            <a:grpSpLocks/>
          </p:cNvGrpSpPr>
          <p:nvPr/>
        </p:nvGrpSpPr>
        <p:grpSpPr bwMode="auto">
          <a:xfrm>
            <a:off x="0" y="0"/>
            <a:ext cx="1085850" cy="6854825"/>
            <a:chOff x="0" y="0"/>
            <a:chExt cx="684" cy="4318"/>
          </a:xfrm>
        </p:grpSpPr>
        <p:sp>
          <p:nvSpPr>
            <p:cNvPr id="3" name="Rectangle 3">
              <a:extLst>
                <a:ext uri="{FF2B5EF4-FFF2-40B4-BE49-F238E27FC236}">
                  <a16:creationId xmlns:a16="http://schemas.microsoft.com/office/drawing/2014/main" id="{C8E077F9-9F1B-AA4D-BFDD-CF08BB2FE42D}"/>
                </a:ext>
              </a:extLst>
            </p:cNvPr>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w="9525">
              <a:noFill/>
              <a:miter lim="800000"/>
              <a:headEnd/>
              <a:tailEnd/>
            </a:ln>
            <a:effectLst/>
          </p:spPr>
          <p:txBody>
            <a:bodyPr wrap="none" anchor="ctr"/>
            <a:lstStyle/>
            <a:p>
              <a:pPr eaLnBrk="0" hangingPunct="0">
                <a:defRPr/>
              </a:pPr>
              <a:endParaRPr lang="en-US">
                <a:latin typeface="Times New Roman" charset="0"/>
                <a:cs typeface="+mn-cs"/>
              </a:endParaRPr>
            </a:p>
          </p:txBody>
        </p:sp>
        <p:grpSp>
          <p:nvGrpSpPr>
            <p:cNvPr id="4" name="Group 4">
              <a:extLst>
                <a:ext uri="{FF2B5EF4-FFF2-40B4-BE49-F238E27FC236}">
                  <a16:creationId xmlns:a16="http://schemas.microsoft.com/office/drawing/2014/main" id="{65E0A557-BF08-DF7F-B881-9CC9E3EEC41E}"/>
                </a:ext>
              </a:extLst>
            </p:cNvPr>
            <p:cNvGrpSpPr>
              <a:grpSpLocks/>
            </p:cNvGrpSpPr>
            <p:nvPr/>
          </p:nvGrpSpPr>
          <p:grpSpPr bwMode="auto">
            <a:xfrm>
              <a:off x="48" y="103"/>
              <a:ext cx="96" cy="4126"/>
              <a:chOff x="48" y="103"/>
              <a:chExt cx="96" cy="4126"/>
            </a:xfrm>
          </p:grpSpPr>
          <p:sp>
            <p:nvSpPr>
              <p:cNvPr id="5" name="Rectangle 5">
                <a:extLst>
                  <a:ext uri="{FF2B5EF4-FFF2-40B4-BE49-F238E27FC236}">
                    <a16:creationId xmlns:a16="http://schemas.microsoft.com/office/drawing/2014/main" id="{52351250-81AA-27C8-81D8-5EC885442126}"/>
                  </a:ext>
                </a:extLst>
              </p:cNvPr>
              <p:cNvSpPr>
                <a:spLocks noChangeArrowheads="1"/>
              </p:cNvSpPr>
              <p:nvPr/>
            </p:nvSpPr>
            <p:spPr bwMode="auto">
              <a:xfrm>
                <a:off x="48" y="1105"/>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6" name="Rectangle 6">
                <a:extLst>
                  <a:ext uri="{FF2B5EF4-FFF2-40B4-BE49-F238E27FC236}">
                    <a16:creationId xmlns:a16="http://schemas.microsoft.com/office/drawing/2014/main" id="{CCE25E59-1479-A6B9-9EA1-7B2CF1A4BA9E}"/>
                  </a:ext>
                </a:extLst>
              </p:cNvPr>
              <p:cNvSpPr>
                <a:spLocks noChangeArrowheads="1"/>
              </p:cNvSpPr>
              <p:nvPr/>
            </p:nvSpPr>
            <p:spPr bwMode="auto">
              <a:xfrm>
                <a:off x="48" y="1250"/>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7" name="Rectangle 7">
                <a:extLst>
                  <a:ext uri="{FF2B5EF4-FFF2-40B4-BE49-F238E27FC236}">
                    <a16:creationId xmlns:a16="http://schemas.microsoft.com/office/drawing/2014/main" id="{00C946C4-93B7-E75A-63C5-9F79EBA8DE2E}"/>
                  </a:ext>
                </a:extLst>
              </p:cNvPr>
              <p:cNvSpPr>
                <a:spLocks noChangeArrowheads="1"/>
              </p:cNvSpPr>
              <p:nvPr/>
            </p:nvSpPr>
            <p:spPr bwMode="auto">
              <a:xfrm>
                <a:off x="48" y="1393"/>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8" name="Rectangle 8">
                <a:extLst>
                  <a:ext uri="{FF2B5EF4-FFF2-40B4-BE49-F238E27FC236}">
                    <a16:creationId xmlns:a16="http://schemas.microsoft.com/office/drawing/2014/main" id="{13CB079F-D0E4-722B-70A2-F7B0DF40575A}"/>
                  </a:ext>
                </a:extLst>
              </p:cNvPr>
              <p:cNvSpPr>
                <a:spLocks noChangeArrowheads="1"/>
              </p:cNvSpPr>
              <p:nvPr/>
            </p:nvSpPr>
            <p:spPr bwMode="auto">
              <a:xfrm>
                <a:off x="48" y="1538"/>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9" name="Rectangle 9">
                <a:extLst>
                  <a:ext uri="{FF2B5EF4-FFF2-40B4-BE49-F238E27FC236}">
                    <a16:creationId xmlns:a16="http://schemas.microsoft.com/office/drawing/2014/main" id="{4F9A38A7-F7BA-B3AC-EDF0-802645EE8B00}"/>
                  </a:ext>
                </a:extLst>
              </p:cNvPr>
              <p:cNvSpPr>
                <a:spLocks noChangeArrowheads="1"/>
              </p:cNvSpPr>
              <p:nvPr/>
            </p:nvSpPr>
            <p:spPr bwMode="auto">
              <a:xfrm>
                <a:off x="48" y="1683"/>
                <a:ext cx="96" cy="95"/>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10" name="Rectangle 10">
                <a:extLst>
                  <a:ext uri="{FF2B5EF4-FFF2-40B4-BE49-F238E27FC236}">
                    <a16:creationId xmlns:a16="http://schemas.microsoft.com/office/drawing/2014/main" id="{0BDE2A9B-1056-200F-0510-4DB874E5D93A}"/>
                  </a:ext>
                </a:extLst>
              </p:cNvPr>
              <p:cNvSpPr>
                <a:spLocks noChangeArrowheads="1"/>
              </p:cNvSpPr>
              <p:nvPr/>
            </p:nvSpPr>
            <p:spPr bwMode="auto">
              <a:xfrm>
                <a:off x="48" y="1826"/>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11" name="Rectangle 11">
                <a:extLst>
                  <a:ext uri="{FF2B5EF4-FFF2-40B4-BE49-F238E27FC236}">
                    <a16:creationId xmlns:a16="http://schemas.microsoft.com/office/drawing/2014/main" id="{4A60F30E-257E-51B0-6D8C-1F5001907E66}"/>
                  </a:ext>
                </a:extLst>
              </p:cNvPr>
              <p:cNvSpPr>
                <a:spLocks noChangeArrowheads="1"/>
              </p:cNvSpPr>
              <p:nvPr/>
            </p:nvSpPr>
            <p:spPr bwMode="auto">
              <a:xfrm>
                <a:off x="48" y="1971"/>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12" name="Rectangle 12">
                <a:extLst>
                  <a:ext uri="{FF2B5EF4-FFF2-40B4-BE49-F238E27FC236}">
                    <a16:creationId xmlns:a16="http://schemas.microsoft.com/office/drawing/2014/main" id="{1C103BFB-28A6-C589-FAB4-98CC7CF0410F}"/>
                  </a:ext>
                </a:extLst>
              </p:cNvPr>
              <p:cNvSpPr>
                <a:spLocks noChangeArrowheads="1"/>
              </p:cNvSpPr>
              <p:nvPr/>
            </p:nvSpPr>
            <p:spPr bwMode="auto">
              <a:xfrm>
                <a:off x="48" y="2116"/>
                <a:ext cx="96" cy="94"/>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13" name="Rectangle 13">
                <a:extLst>
                  <a:ext uri="{FF2B5EF4-FFF2-40B4-BE49-F238E27FC236}">
                    <a16:creationId xmlns:a16="http://schemas.microsoft.com/office/drawing/2014/main" id="{0302863E-D886-AE93-7C00-6D66CA61816D}"/>
                  </a:ext>
                </a:extLst>
              </p:cNvPr>
              <p:cNvSpPr>
                <a:spLocks noChangeArrowheads="1"/>
              </p:cNvSpPr>
              <p:nvPr/>
            </p:nvSpPr>
            <p:spPr bwMode="auto">
              <a:xfrm>
                <a:off x="48" y="2259"/>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14" name="Rectangle 14">
                <a:extLst>
                  <a:ext uri="{FF2B5EF4-FFF2-40B4-BE49-F238E27FC236}">
                    <a16:creationId xmlns:a16="http://schemas.microsoft.com/office/drawing/2014/main" id="{C4AA07CD-2181-E588-8D15-AB1E5E1D835B}"/>
                  </a:ext>
                </a:extLst>
              </p:cNvPr>
              <p:cNvSpPr>
                <a:spLocks noChangeArrowheads="1"/>
              </p:cNvSpPr>
              <p:nvPr/>
            </p:nvSpPr>
            <p:spPr bwMode="auto">
              <a:xfrm>
                <a:off x="48" y="2404"/>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15" name="Rectangle 15">
                <a:extLst>
                  <a:ext uri="{FF2B5EF4-FFF2-40B4-BE49-F238E27FC236}">
                    <a16:creationId xmlns:a16="http://schemas.microsoft.com/office/drawing/2014/main" id="{DEABE51C-77DC-EB71-E69E-80B63AD4F425}"/>
                  </a:ext>
                </a:extLst>
              </p:cNvPr>
              <p:cNvSpPr>
                <a:spLocks noChangeArrowheads="1"/>
              </p:cNvSpPr>
              <p:nvPr/>
            </p:nvSpPr>
            <p:spPr bwMode="auto">
              <a:xfrm>
                <a:off x="48" y="2549"/>
                <a:ext cx="96" cy="94"/>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16" name="Rectangle 16">
                <a:extLst>
                  <a:ext uri="{FF2B5EF4-FFF2-40B4-BE49-F238E27FC236}">
                    <a16:creationId xmlns:a16="http://schemas.microsoft.com/office/drawing/2014/main" id="{DFE44A52-7E4A-8BAF-CF6A-108F2419985B}"/>
                  </a:ext>
                </a:extLst>
              </p:cNvPr>
              <p:cNvSpPr>
                <a:spLocks noChangeArrowheads="1"/>
              </p:cNvSpPr>
              <p:nvPr/>
            </p:nvSpPr>
            <p:spPr bwMode="auto">
              <a:xfrm>
                <a:off x="48" y="2691"/>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17" name="Rectangle 17">
                <a:extLst>
                  <a:ext uri="{FF2B5EF4-FFF2-40B4-BE49-F238E27FC236}">
                    <a16:creationId xmlns:a16="http://schemas.microsoft.com/office/drawing/2014/main" id="{BA710B35-9E0E-79B7-4B15-EE63232AFB06}"/>
                  </a:ext>
                </a:extLst>
              </p:cNvPr>
              <p:cNvSpPr>
                <a:spLocks noChangeArrowheads="1"/>
              </p:cNvSpPr>
              <p:nvPr/>
            </p:nvSpPr>
            <p:spPr bwMode="auto">
              <a:xfrm>
                <a:off x="48" y="2836"/>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18" name="Rectangle 18">
                <a:extLst>
                  <a:ext uri="{FF2B5EF4-FFF2-40B4-BE49-F238E27FC236}">
                    <a16:creationId xmlns:a16="http://schemas.microsoft.com/office/drawing/2014/main" id="{F3BB553A-5A0E-EC3F-B889-8D781D846FF1}"/>
                  </a:ext>
                </a:extLst>
              </p:cNvPr>
              <p:cNvSpPr>
                <a:spLocks noChangeArrowheads="1"/>
              </p:cNvSpPr>
              <p:nvPr/>
            </p:nvSpPr>
            <p:spPr bwMode="auto">
              <a:xfrm>
                <a:off x="48" y="2979"/>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19" name="Rectangle 19">
                <a:extLst>
                  <a:ext uri="{FF2B5EF4-FFF2-40B4-BE49-F238E27FC236}">
                    <a16:creationId xmlns:a16="http://schemas.microsoft.com/office/drawing/2014/main" id="{F60553B9-8720-28CF-0F22-4E69204EC858}"/>
                  </a:ext>
                </a:extLst>
              </p:cNvPr>
              <p:cNvSpPr>
                <a:spLocks noChangeArrowheads="1"/>
              </p:cNvSpPr>
              <p:nvPr/>
            </p:nvSpPr>
            <p:spPr bwMode="auto">
              <a:xfrm>
                <a:off x="48" y="3124"/>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 name="Rectangle 20">
                <a:extLst>
                  <a:ext uri="{FF2B5EF4-FFF2-40B4-BE49-F238E27FC236}">
                    <a16:creationId xmlns:a16="http://schemas.microsoft.com/office/drawing/2014/main" id="{7F68AE50-B351-7E13-A217-A635199DD5DC}"/>
                  </a:ext>
                </a:extLst>
              </p:cNvPr>
              <p:cNvSpPr>
                <a:spLocks noChangeArrowheads="1"/>
              </p:cNvSpPr>
              <p:nvPr/>
            </p:nvSpPr>
            <p:spPr bwMode="auto">
              <a:xfrm>
                <a:off x="48" y="3269"/>
                <a:ext cx="96" cy="95"/>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1" name="Rectangle 21">
                <a:extLst>
                  <a:ext uri="{FF2B5EF4-FFF2-40B4-BE49-F238E27FC236}">
                    <a16:creationId xmlns:a16="http://schemas.microsoft.com/office/drawing/2014/main" id="{513593B2-F363-72A0-A2AD-82DC0467F7FC}"/>
                  </a:ext>
                </a:extLst>
              </p:cNvPr>
              <p:cNvSpPr>
                <a:spLocks noChangeArrowheads="1"/>
              </p:cNvSpPr>
              <p:nvPr/>
            </p:nvSpPr>
            <p:spPr bwMode="auto">
              <a:xfrm>
                <a:off x="48" y="3412"/>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2" name="Rectangle 22">
                <a:extLst>
                  <a:ext uri="{FF2B5EF4-FFF2-40B4-BE49-F238E27FC236}">
                    <a16:creationId xmlns:a16="http://schemas.microsoft.com/office/drawing/2014/main" id="{946C6AD6-FB73-BB81-9C64-467ADDFADE7B}"/>
                  </a:ext>
                </a:extLst>
              </p:cNvPr>
              <p:cNvSpPr>
                <a:spLocks noChangeArrowheads="1"/>
              </p:cNvSpPr>
              <p:nvPr/>
            </p:nvSpPr>
            <p:spPr bwMode="auto">
              <a:xfrm>
                <a:off x="48" y="3557"/>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3" name="Rectangle 23">
                <a:extLst>
                  <a:ext uri="{FF2B5EF4-FFF2-40B4-BE49-F238E27FC236}">
                    <a16:creationId xmlns:a16="http://schemas.microsoft.com/office/drawing/2014/main" id="{1374C52E-EC25-4BE4-7B99-0F99C21C4174}"/>
                  </a:ext>
                </a:extLst>
              </p:cNvPr>
              <p:cNvSpPr>
                <a:spLocks noChangeArrowheads="1"/>
              </p:cNvSpPr>
              <p:nvPr/>
            </p:nvSpPr>
            <p:spPr bwMode="auto">
              <a:xfrm>
                <a:off x="48" y="3702"/>
                <a:ext cx="96" cy="95"/>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4" name="Rectangle 24">
                <a:extLst>
                  <a:ext uri="{FF2B5EF4-FFF2-40B4-BE49-F238E27FC236}">
                    <a16:creationId xmlns:a16="http://schemas.microsoft.com/office/drawing/2014/main" id="{D87B37AF-CD47-B40B-BA2E-9040D4ECB19B}"/>
                  </a:ext>
                </a:extLst>
              </p:cNvPr>
              <p:cNvSpPr>
                <a:spLocks noChangeArrowheads="1"/>
              </p:cNvSpPr>
              <p:nvPr/>
            </p:nvSpPr>
            <p:spPr bwMode="auto">
              <a:xfrm>
                <a:off x="48" y="3845"/>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5" name="Rectangle 25">
                <a:extLst>
                  <a:ext uri="{FF2B5EF4-FFF2-40B4-BE49-F238E27FC236}">
                    <a16:creationId xmlns:a16="http://schemas.microsoft.com/office/drawing/2014/main" id="{B6CB8239-FFDC-137F-0EE5-A0A3D339E966}"/>
                  </a:ext>
                </a:extLst>
              </p:cNvPr>
              <p:cNvSpPr>
                <a:spLocks noChangeArrowheads="1"/>
              </p:cNvSpPr>
              <p:nvPr/>
            </p:nvSpPr>
            <p:spPr bwMode="auto">
              <a:xfrm>
                <a:off x="48" y="3990"/>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6" name="Rectangle 26">
                <a:extLst>
                  <a:ext uri="{FF2B5EF4-FFF2-40B4-BE49-F238E27FC236}">
                    <a16:creationId xmlns:a16="http://schemas.microsoft.com/office/drawing/2014/main" id="{D2429BDE-6777-F40A-BC23-CBB7E3E3896E}"/>
                  </a:ext>
                </a:extLst>
              </p:cNvPr>
              <p:cNvSpPr>
                <a:spLocks noChangeArrowheads="1"/>
              </p:cNvSpPr>
              <p:nvPr/>
            </p:nvSpPr>
            <p:spPr bwMode="auto">
              <a:xfrm>
                <a:off x="48" y="4134"/>
                <a:ext cx="96" cy="95"/>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7" name="Rectangle 27">
                <a:extLst>
                  <a:ext uri="{FF2B5EF4-FFF2-40B4-BE49-F238E27FC236}">
                    <a16:creationId xmlns:a16="http://schemas.microsoft.com/office/drawing/2014/main" id="{F10EAE15-0683-A565-B6ED-A084031990D8}"/>
                  </a:ext>
                </a:extLst>
              </p:cNvPr>
              <p:cNvSpPr>
                <a:spLocks noChangeArrowheads="1"/>
              </p:cNvSpPr>
              <p:nvPr/>
            </p:nvSpPr>
            <p:spPr bwMode="auto">
              <a:xfrm>
                <a:off x="48" y="103"/>
                <a:ext cx="96" cy="94"/>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8" name="Rectangle 28">
                <a:extLst>
                  <a:ext uri="{FF2B5EF4-FFF2-40B4-BE49-F238E27FC236}">
                    <a16:creationId xmlns:a16="http://schemas.microsoft.com/office/drawing/2014/main" id="{E89C9663-D591-C76C-0741-F8F05CB78609}"/>
                  </a:ext>
                </a:extLst>
              </p:cNvPr>
              <p:cNvSpPr>
                <a:spLocks noChangeArrowheads="1"/>
              </p:cNvSpPr>
              <p:nvPr/>
            </p:nvSpPr>
            <p:spPr bwMode="auto">
              <a:xfrm>
                <a:off x="48" y="246"/>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9" name="Rectangle 29">
                <a:extLst>
                  <a:ext uri="{FF2B5EF4-FFF2-40B4-BE49-F238E27FC236}">
                    <a16:creationId xmlns:a16="http://schemas.microsoft.com/office/drawing/2014/main" id="{3741F548-71BB-116F-192D-E2736909A227}"/>
                  </a:ext>
                </a:extLst>
              </p:cNvPr>
              <p:cNvSpPr>
                <a:spLocks noChangeArrowheads="1"/>
              </p:cNvSpPr>
              <p:nvPr/>
            </p:nvSpPr>
            <p:spPr bwMode="auto">
              <a:xfrm>
                <a:off x="48" y="391"/>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30" name="Rectangle 30">
                <a:extLst>
                  <a:ext uri="{FF2B5EF4-FFF2-40B4-BE49-F238E27FC236}">
                    <a16:creationId xmlns:a16="http://schemas.microsoft.com/office/drawing/2014/main" id="{65A0D224-3ED2-D25C-F511-82FA3BD910FC}"/>
                  </a:ext>
                </a:extLst>
              </p:cNvPr>
              <p:cNvSpPr>
                <a:spLocks noChangeArrowheads="1"/>
              </p:cNvSpPr>
              <p:nvPr/>
            </p:nvSpPr>
            <p:spPr bwMode="auto">
              <a:xfrm>
                <a:off x="48" y="535"/>
                <a:ext cx="96" cy="95"/>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31" name="Rectangle 31">
                <a:extLst>
                  <a:ext uri="{FF2B5EF4-FFF2-40B4-BE49-F238E27FC236}">
                    <a16:creationId xmlns:a16="http://schemas.microsoft.com/office/drawing/2014/main" id="{C5C8D9BB-474D-40BF-EF2E-747A2EA8EE0C}"/>
                  </a:ext>
                </a:extLst>
              </p:cNvPr>
              <p:cNvSpPr>
                <a:spLocks noChangeArrowheads="1"/>
              </p:cNvSpPr>
              <p:nvPr/>
            </p:nvSpPr>
            <p:spPr bwMode="auto">
              <a:xfrm>
                <a:off x="48" y="678"/>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32" name="Rectangle 32">
                <a:extLst>
                  <a:ext uri="{FF2B5EF4-FFF2-40B4-BE49-F238E27FC236}">
                    <a16:creationId xmlns:a16="http://schemas.microsoft.com/office/drawing/2014/main" id="{95E58AC1-DFCC-4951-6165-38BCE57922FE}"/>
                  </a:ext>
                </a:extLst>
              </p:cNvPr>
              <p:cNvSpPr>
                <a:spLocks noChangeArrowheads="1"/>
              </p:cNvSpPr>
              <p:nvPr/>
            </p:nvSpPr>
            <p:spPr bwMode="auto">
              <a:xfrm>
                <a:off x="48" y="823"/>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33" name="Rectangle 33">
                <a:extLst>
                  <a:ext uri="{FF2B5EF4-FFF2-40B4-BE49-F238E27FC236}">
                    <a16:creationId xmlns:a16="http://schemas.microsoft.com/office/drawing/2014/main" id="{8BD70E8F-B2CD-E377-DE02-1F4AA03453AF}"/>
                  </a:ext>
                </a:extLst>
              </p:cNvPr>
              <p:cNvSpPr>
                <a:spLocks noChangeArrowheads="1"/>
              </p:cNvSpPr>
              <p:nvPr/>
            </p:nvSpPr>
            <p:spPr bwMode="auto">
              <a:xfrm>
                <a:off x="48" y="968"/>
                <a:ext cx="96" cy="95"/>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grpSp>
      </p:grpSp>
      <p:sp>
        <p:nvSpPr>
          <p:cNvPr id="3106" name="Rectangle 34"/>
          <p:cNvSpPr>
            <a:spLocks noGrp="1" noChangeArrowheads="1"/>
          </p:cNvSpPr>
          <p:nvPr>
            <p:ph type="ctrTitle" sz="quarter"/>
          </p:nvPr>
        </p:nvSpPr>
        <p:spPr>
          <a:xfrm>
            <a:off x="1143000" y="2286000"/>
            <a:ext cx="7772400" cy="1143000"/>
          </a:xfrm>
        </p:spPr>
        <p:txBody>
          <a:bodyPr/>
          <a:lstStyle>
            <a:lvl1pPr algn="ctr">
              <a:defRPr>
                <a:solidFill>
                  <a:srgbClr val="00FFFF"/>
                </a:solidFill>
              </a:defRPr>
            </a:lvl1pPr>
          </a:lstStyle>
          <a:p>
            <a:r>
              <a:rPr lang="en-US" altLang="en-US"/>
              <a:t>Click to edit Master title style</a:t>
            </a:r>
          </a:p>
        </p:txBody>
      </p:sp>
      <p:sp>
        <p:nvSpPr>
          <p:cNvPr id="3107" name="Rectangle 35"/>
          <p:cNvSpPr>
            <a:spLocks noGrp="1" noChangeArrowheads="1"/>
          </p:cNvSpPr>
          <p:nvPr>
            <p:ph type="subTitle" sz="quarter" idx="1"/>
          </p:nvPr>
        </p:nvSpPr>
        <p:spPr>
          <a:xfrm>
            <a:off x="1828800" y="3886200"/>
            <a:ext cx="6400800" cy="1752600"/>
          </a:xfrm>
        </p:spPr>
        <p:txBody>
          <a:bodyPr/>
          <a:lstStyle>
            <a:lvl1pPr marL="0" indent="0" algn="ctr">
              <a:buFont typeface="Monotype Sorts"/>
              <a:buNone/>
              <a:defRPr>
                <a:solidFill>
                  <a:srgbClr val="FFFFFF"/>
                </a:solidFill>
              </a:defRPr>
            </a:lvl1pPr>
          </a:lstStyle>
          <a:p>
            <a:r>
              <a:rPr lang="en-US" altLang="en-US"/>
              <a:t>Click to edit Master subtitle style</a:t>
            </a:r>
          </a:p>
        </p:txBody>
      </p:sp>
      <p:sp>
        <p:nvSpPr>
          <p:cNvPr id="34" name="Rectangle 36">
            <a:extLst>
              <a:ext uri="{FF2B5EF4-FFF2-40B4-BE49-F238E27FC236}">
                <a16:creationId xmlns:a16="http://schemas.microsoft.com/office/drawing/2014/main" id="{EDB0E40E-D19E-CAD5-0456-4873CAB0746C}"/>
              </a:ext>
            </a:extLst>
          </p:cNvPr>
          <p:cNvSpPr>
            <a:spLocks noGrp="1" noChangeArrowheads="1"/>
          </p:cNvSpPr>
          <p:nvPr>
            <p:ph type="dt" sz="quarter" idx="10"/>
          </p:nvPr>
        </p:nvSpPr>
        <p:spPr/>
        <p:txBody>
          <a:bodyPr/>
          <a:lstStyle>
            <a:lvl1pPr>
              <a:defRPr>
                <a:solidFill>
                  <a:srgbClr val="FFFFFF"/>
                </a:solidFill>
              </a:defRPr>
            </a:lvl1pPr>
          </a:lstStyle>
          <a:p>
            <a:pPr>
              <a:defRPr/>
            </a:pPr>
            <a:endParaRPr lang="en-US" altLang="en-US"/>
          </a:p>
        </p:txBody>
      </p:sp>
      <p:sp>
        <p:nvSpPr>
          <p:cNvPr id="35" name="Rectangle 37">
            <a:extLst>
              <a:ext uri="{FF2B5EF4-FFF2-40B4-BE49-F238E27FC236}">
                <a16:creationId xmlns:a16="http://schemas.microsoft.com/office/drawing/2014/main" id="{A2433216-B0C9-1E0B-D213-8CF3D2CED220}"/>
              </a:ext>
            </a:extLst>
          </p:cNvPr>
          <p:cNvSpPr>
            <a:spLocks noGrp="1" noChangeArrowheads="1"/>
          </p:cNvSpPr>
          <p:nvPr>
            <p:ph type="ftr" sz="quarter" idx="11"/>
          </p:nvPr>
        </p:nvSpPr>
        <p:spPr/>
        <p:txBody>
          <a:bodyPr/>
          <a:lstStyle>
            <a:lvl1pPr>
              <a:defRPr>
                <a:solidFill>
                  <a:srgbClr val="FFFFFF"/>
                </a:solidFill>
              </a:defRPr>
            </a:lvl1pPr>
          </a:lstStyle>
          <a:p>
            <a:pPr>
              <a:defRPr/>
            </a:pPr>
            <a:endParaRPr lang="en-US" altLang="en-US"/>
          </a:p>
        </p:txBody>
      </p:sp>
      <p:sp>
        <p:nvSpPr>
          <p:cNvPr id="36" name="Rectangle 38">
            <a:extLst>
              <a:ext uri="{FF2B5EF4-FFF2-40B4-BE49-F238E27FC236}">
                <a16:creationId xmlns:a16="http://schemas.microsoft.com/office/drawing/2014/main" id="{91277B93-6438-CE7A-450C-38A4A1AFAB2D}"/>
              </a:ext>
            </a:extLst>
          </p:cNvPr>
          <p:cNvSpPr>
            <a:spLocks noGrp="1" noChangeArrowheads="1"/>
          </p:cNvSpPr>
          <p:nvPr>
            <p:ph type="sldNum" sz="quarter" idx="12"/>
          </p:nvPr>
        </p:nvSpPr>
        <p:spPr/>
        <p:txBody>
          <a:bodyPr/>
          <a:lstStyle>
            <a:lvl1pPr>
              <a:defRPr>
                <a:solidFill>
                  <a:srgbClr val="FFFFFF"/>
                </a:solidFill>
              </a:defRPr>
            </a:lvl1pPr>
          </a:lstStyle>
          <a:p>
            <a:fld id="{A31AE694-440F-40AD-8493-4469F2DDE9D7}" type="slidenum">
              <a:rPr lang="en-US" altLang="en-US"/>
              <a:pPr/>
              <a:t>‹#›</a:t>
            </a:fld>
            <a:endParaRPr lang="en-US" altLang="en-US"/>
          </a:p>
        </p:txBody>
      </p:sp>
    </p:spTree>
    <p:extLst>
      <p:ext uri="{BB962C8B-B14F-4D97-AF65-F5344CB8AC3E}">
        <p14:creationId xmlns:p14="http://schemas.microsoft.com/office/powerpoint/2010/main" val="3462722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6">
            <a:extLst>
              <a:ext uri="{FF2B5EF4-FFF2-40B4-BE49-F238E27FC236}">
                <a16:creationId xmlns:a16="http://schemas.microsoft.com/office/drawing/2014/main" id="{C4DB546F-594C-EF04-AC3C-119F0C7EB99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37">
            <a:extLst>
              <a:ext uri="{FF2B5EF4-FFF2-40B4-BE49-F238E27FC236}">
                <a16:creationId xmlns:a16="http://schemas.microsoft.com/office/drawing/2014/main" id="{361C76AA-A89F-6388-5A15-F2C9B9B3FED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38">
            <a:extLst>
              <a:ext uri="{FF2B5EF4-FFF2-40B4-BE49-F238E27FC236}">
                <a16:creationId xmlns:a16="http://schemas.microsoft.com/office/drawing/2014/main" id="{8D4C2237-DBB5-87A6-6DAB-3C1533F0C04F}"/>
              </a:ext>
            </a:extLst>
          </p:cNvPr>
          <p:cNvSpPr>
            <a:spLocks noGrp="1" noChangeArrowheads="1"/>
          </p:cNvSpPr>
          <p:nvPr>
            <p:ph type="sldNum" sz="quarter" idx="12"/>
          </p:nvPr>
        </p:nvSpPr>
        <p:spPr>
          <a:ln/>
        </p:spPr>
        <p:txBody>
          <a:bodyPr/>
          <a:lstStyle>
            <a:lvl1pPr>
              <a:defRPr/>
            </a:lvl1pPr>
          </a:lstStyle>
          <a:p>
            <a:fld id="{274AB165-B0BE-4E69-9530-BB726B466894}" type="slidenum">
              <a:rPr lang="en-US" altLang="en-US"/>
              <a:pPr/>
              <a:t>‹#›</a:t>
            </a:fld>
            <a:endParaRPr lang="en-US" altLang="en-US"/>
          </a:p>
        </p:txBody>
      </p:sp>
    </p:spTree>
    <p:extLst>
      <p:ext uri="{BB962C8B-B14F-4D97-AF65-F5344CB8AC3E}">
        <p14:creationId xmlns:p14="http://schemas.microsoft.com/office/powerpoint/2010/main" val="4097074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23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430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6">
            <a:extLst>
              <a:ext uri="{FF2B5EF4-FFF2-40B4-BE49-F238E27FC236}">
                <a16:creationId xmlns:a16="http://schemas.microsoft.com/office/drawing/2014/main" id="{CCF7D535-D7E2-97B5-C409-74CC885933A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37">
            <a:extLst>
              <a:ext uri="{FF2B5EF4-FFF2-40B4-BE49-F238E27FC236}">
                <a16:creationId xmlns:a16="http://schemas.microsoft.com/office/drawing/2014/main" id="{88D5E33F-CCBB-3328-771B-0032264FE5F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38">
            <a:extLst>
              <a:ext uri="{FF2B5EF4-FFF2-40B4-BE49-F238E27FC236}">
                <a16:creationId xmlns:a16="http://schemas.microsoft.com/office/drawing/2014/main" id="{87D90ABA-C3CB-B84E-2D53-846C3981FC34}"/>
              </a:ext>
            </a:extLst>
          </p:cNvPr>
          <p:cNvSpPr>
            <a:spLocks noGrp="1" noChangeArrowheads="1"/>
          </p:cNvSpPr>
          <p:nvPr>
            <p:ph type="sldNum" sz="quarter" idx="12"/>
          </p:nvPr>
        </p:nvSpPr>
        <p:spPr>
          <a:ln/>
        </p:spPr>
        <p:txBody>
          <a:bodyPr/>
          <a:lstStyle>
            <a:lvl1pPr>
              <a:defRPr/>
            </a:lvl1pPr>
          </a:lstStyle>
          <a:p>
            <a:fld id="{CD600354-093A-43F4-B975-03BED73E0375}" type="slidenum">
              <a:rPr lang="en-US" altLang="en-US"/>
              <a:pPr/>
              <a:t>‹#›</a:t>
            </a:fld>
            <a:endParaRPr lang="en-US" altLang="en-US"/>
          </a:p>
        </p:txBody>
      </p:sp>
    </p:spTree>
    <p:extLst>
      <p:ext uri="{BB962C8B-B14F-4D97-AF65-F5344CB8AC3E}">
        <p14:creationId xmlns:p14="http://schemas.microsoft.com/office/powerpoint/2010/main" val="1852572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6">
            <a:extLst>
              <a:ext uri="{FF2B5EF4-FFF2-40B4-BE49-F238E27FC236}">
                <a16:creationId xmlns:a16="http://schemas.microsoft.com/office/drawing/2014/main" id="{24E9CCF9-8698-C8A5-FAA4-333AE7114CC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37">
            <a:extLst>
              <a:ext uri="{FF2B5EF4-FFF2-40B4-BE49-F238E27FC236}">
                <a16:creationId xmlns:a16="http://schemas.microsoft.com/office/drawing/2014/main" id="{55EA3440-6D05-7EC0-D807-820C3F04433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38">
            <a:extLst>
              <a:ext uri="{FF2B5EF4-FFF2-40B4-BE49-F238E27FC236}">
                <a16:creationId xmlns:a16="http://schemas.microsoft.com/office/drawing/2014/main" id="{974388B0-824A-2F72-DA21-88067BDAC57D}"/>
              </a:ext>
            </a:extLst>
          </p:cNvPr>
          <p:cNvSpPr>
            <a:spLocks noGrp="1" noChangeArrowheads="1"/>
          </p:cNvSpPr>
          <p:nvPr>
            <p:ph type="sldNum" sz="quarter" idx="12"/>
          </p:nvPr>
        </p:nvSpPr>
        <p:spPr>
          <a:ln/>
        </p:spPr>
        <p:txBody>
          <a:bodyPr/>
          <a:lstStyle>
            <a:lvl1pPr>
              <a:defRPr/>
            </a:lvl1pPr>
          </a:lstStyle>
          <a:p>
            <a:fld id="{0A1375B8-CCA6-4850-B182-420E11509C36}" type="slidenum">
              <a:rPr lang="en-US" altLang="en-US"/>
              <a:pPr/>
              <a:t>‹#›</a:t>
            </a:fld>
            <a:endParaRPr lang="en-US" altLang="en-US"/>
          </a:p>
        </p:txBody>
      </p:sp>
    </p:spTree>
    <p:extLst>
      <p:ext uri="{BB962C8B-B14F-4D97-AF65-F5344CB8AC3E}">
        <p14:creationId xmlns:p14="http://schemas.microsoft.com/office/powerpoint/2010/main" val="3528392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6">
            <a:extLst>
              <a:ext uri="{FF2B5EF4-FFF2-40B4-BE49-F238E27FC236}">
                <a16:creationId xmlns:a16="http://schemas.microsoft.com/office/drawing/2014/main" id="{973B7EBF-2BA1-A773-075A-9C0BBE6B8D5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37">
            <a:extLst>
              <a:ext uri="{FF2B5EF4-FFF2-40B4-BE49-F238E27FC236}">
                <a16:creationId xmlns:a16="http://schemas.microsoft.com/office/drawing/2014/main" id="{3ABE6E2A-706D-6DC6-E4A4-C17ADF182DD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38">
            <a:extLst>
              <a:ext uri="{FF2B5EF4-FFF2-40B4-BE49-F238E27FC236}">
                <a16:creationId xmlns:a16="http://schemas.microsoft.com/office/drawing/2014/main" id="{645220F4-A385-0E47-4C96-3BB9B84359F2}"/>
              </a:ext>
            </a:extLst>
          </p:cNvPr>
          <p:cNvSpPr>
            <a:spLocks noGrp="1" noChangeArrowheads="1"/>
          </p:cNvSpPr>
          <p:nvPr>
            <p:ph type="sldNum" sz="quarter" idx="12"/>
          </p:nvPr>
        </p:nvSpPr>
        <p:spPr>
          <a:ln/>
        </p:spPr>
        <p:txBody>
          <a:bodyPr/>
          <a:lstStyle>
            <a:lvl1pPr>
              <a:defRPr/>
            </a:lvl1pPr>
          </a:lstStyle>
          <a:p>
            <a:fld id="{F9862923-26D1-4EAD-9BF1-6C32512B8AB1}" type="slidenum">
              <a:rPr lang="en-US" altLang="en-US"/>
              <a:pPr/>
              <a:t>‹#›</a:t>
            </a:fld>
            <a:endParaRPr lang="en-US" altLang="en-US"/>
          </a:p>
        </p:txBody>
      </p:sp>
    </p:spTree>
    <p:extLst>
      <p:ext uri="{BB962C8B-B14F-4D97-AF65-F5344CB8AC3E}">
        <p14:creationId xmlns:p14="http://schemas.microsoft.com/office/powerpoint/2010/main" val="3487825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430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54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6">
            <a:extLst>
              <a:ext uri="{FF2B5EF4-FFF2-40B4-BE49-F238E27FC236}">
                <a16:creationId xmlns:a16="http://schemas.microsoft.com/office/drawing/2014/main" id="{8CF921F5-A79D-06A9-D69A-EAB00465B26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37">
            <a:extLst>
              <a:ext uri="{FF2B5EF4-FFF2-40B4-BE49-F238E27FC236}">
                <a16:creationId xmlns:a16="http://schemas.microsoft.com/office/drawing/2014/main" id="{8DE89570-6401-3A72-8CF1-775A15952A9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38">
            <a:extLst>
              <a:ext uri="{FF2B5EF4-FFF2-40B4-BE49-F238E27FC236}">
                <a16:creationId xmlns:a16="http://schemas.microsoft.com/office/drawing/2014/main" id="{3684324E-9F9A-A99B-2929-C54CC174B68F}"/>
              </a:ext>
            </a:extLst>
          </p:cNvPr>
          <p:cNvSpPr>
            <a:spLocks noGrp="1" noChangeArrowheads="1"/>
          </p:cNvSpPr>
          <p:nvPr>
            <p:ph type="sldNum" sz="quarter" idx="12"/>
          </p:nvPr>
        </p:nvSpPr>
        <p:spPr>
          <a:ln/>
        </p:spPr>
        <p:txBody>
          <a:bodyPr/>
          <a:lstStyle>
            <a:lvl1pPr>
              <a:defRPr/>
            </a:lvl1pPr>
          </a:lstStyle>
          <a:p>
            <a:fld id="{A8CBA614-D00C-4904-9A14-ED3F215AC389}" type="slidenum">
              <a:rPr lang="en-US" altLang="en-US"/>
              <a:pPr/>
              <a:t>‹#›</a:t>
            </a:fld>
            <a:endParaRPr lang="en-US" altLang="en-US"/>
          </a:p>
        </p:txBody>
      </p:sp>
    </p:spTree>
    <p:extLst>
      <p:ext uri="{BB962C8B-B14F-4D97-AF65-F5344CB8AC3E}">
        <p14:creationId xmlns:p14="http://schemas.microsoft.com/office/powerpoint/2010/main" val="2900794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6">
            <a:extLst>
              <a:ext uri="{FF2B5EF4-FFF2-40B4-BE49-F238E27FC236}">
                <a16:creationId xmlns:a16="http://schemas.microsoft.com/office/drawing/2014/main" id="{16F2204F-94FE-F085-0F5E-9747A112CB3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37">
            <a:extLst>
              <a:ext uri="{FF2B5EF4-FFF2-40B4-BE49-F238E27FC236}">
                <a16:creationId xmlns:a16="http://schemas.microsoft.com/office/drawing/2014/main" id="{28B7237B-360F-500D-709D-E16B2514D5E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38">
            <a:extLst>
              <a:ext uri="{FF2B5EF4-FFF2-40B4-BE49-F238E27FC236}">
                <a16:creationId xmlns:a16="http://schemas.microsoft.com/office/drawing/2014/main" id="{17787642-E8A9-AAC8-D2BB-F6FC8D78544B}"/>
              </a:ext>
            </a:extLst>
          </p:cNvPr>
          <p:cNvSpPr>
            <a:spLocks noGrp="1" noChangeArrowheads="1"/>
          </p:cNvSpPr>
          <p:nvPr>
            <p:ph type="sldNum" sz="quarter" idx="12"/>
          </p:nvPr>
        </p:nvSpPr>
        <p:spPr>
          <a:ln/>
        </p:spPr>
        <p:txBody>
          <a:bodyPr/>
          <a:lstStyle>
            <a:lvl1pPr>
              <a:defRPr/>
            </a:lvl1pPr>
          </a:lstStyle>
          <a:p>
            <a:fld id="{B4B1B9B9-AED3-42D2-9589-FEC27766E560}" type="slidenum">
              <a:rPr lang="en-US" altLang="en-US"/>
              <a:pPr/>
              <a:t>‹#›</a:t>
            </a:fld>
            <a:endParaRPr lang="en-US" altLang="en-US"/>
          </a:p>
        </p:txBody>
      </p:sp>
    </p:spTree>
    <p:extLst>
      <p:ext uri="{BB962C8B-B14F-4D97-AF65-F5344CB8AC3E}">
        <p14:creationId xmlns:p14="http://schemas.microsoft.com/office/powerpoint/2010/main" val="4200584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36">
            <a:extLst>
              <a:ext uri="{FF2B5EF4-FFF2-40B4-BE49-F238E27FC236}">
                <a16:creationId xmlns:a16="http://schemas.microsoft.com/office/drawing/2014/main" id="{9037E0E4-AE97-C476-D249-A3C37AECB5F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37">
            <a:extLst>
              <a:ext uri="{FF2B5EF4-FFF2-40B4-BE49-F238E27FC236}">
                <a16:creationId xmlns:a16="http://schemas.microsoft.com/office/drawing/2014/main" id="{6714EA07-2C70-302D-1238-9E6183C556C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38">
            <a:extLst>
              <a:ext uri="{FF2B5EF4-FFF2-40B4-BE49-F238E27FC236}">
                <a16:creationId xmlns:a16="http://schemas.microsoft.com/office/drawing/2014/main" id="{34C628DC-17AB-0E46-6E8E-6446FE4E5C32}"/>
              </a:ext>
            </a:extLst>
          </p:cNvPr>
          <p:cNvSpPr>
            <a:spLocks noGrp="1" noChangeArrowheads="1"/>
          </p:cNvSpPr>
          <p:nvPr>
            <p:ph type="sldNum" sz="quarter" idx="12"/>
          </p:nvPr>
        </p:nvSpPr>
        <p:spPr>
          <a:ln/>
        </p:spPr>
        <p:txBody>
          <a:bodyPr/>
          <a:lstStyle>
            <a:lvl1pPr>
              <a:defRPr/>
            </a:lvl1pPr>
          </a:lstStyle>
          <a:p>
            <a:fld id="{AC18F90F-E41A-4041-93AC-40FFB0A6EB53}" type="slidenum">
              <a:rPr lang="en-US" altLang="en-US"/>
              <a:pPr/>
              <a:t>‹#›</a:t>
            </a:fld>
            <a:endParaRPr lang="en-US" altLang="en-US"/>
          </a:p>
        </p:txBody>
      </p:sp>
    </p:spTree>
    <p:extLst>
      <p:ext uri="{BB962C8B-B14F-4D97-AF65-F5344CB8AC3E}">
        <p14:creationId xmlns:p14="http://schemas.microsoft.com/office/powerpoint/2010/main" val="3538700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6">
            <a:extLst>
              <a:ext uri="{FF2B5EF4-FFF2-40B4-BE49-F238E27FC236}">
                <a16:creationId xmlns:a16="http://schemas.microsoft.com/office/drawing/2014/main" id="{B586506B-15C6-5E52-E352-343C70A79A9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37">
            <a:extLst>
              <a:ext uri="{FF2B5EF4-FFF2-40B4-BE49-F238E27FC236}">
                <a16:creationId xmlns:a16="http://schemas.microsoft.com/office/drawing/2014/main" id="{AC51B98D-D797-079C-95D5-783D690BB0B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38">
            <a:extLst>
              <a:ext uri="{FF2B5EF4-FFF2-40B4-BE49-F238E27FC236}">
                <a16:creationId xmlns:a16="http://schemas.microsoft.com/office/drawing/2014/main" id="{25307005-4BB6-D646-4FD6-DEE5442A0DCB}"/>
              </a:ext>
            </a:extLst>
          </p:cNvPr>
          <p:cNvSpPr>
            <a:spLocks noGrp="1" noChangeArrowheads="1"/>
          </p:cNvSpPr>
          <p:nvPr>
            <p:ph type="sldNum" sz="quarter" idx="12"/>
          </p:nvPr>
        </p:nvSpPr>
        <p:spPr>
          <a:ln/>
        </p:spPr>
        <p:txBody>
          <a:bodyPr/>
          <a:lstStyle>
            <a:lvl1pPr>
              <a:defRPr/>
            </a:lvl1pPr>
          </a:lstStyle>
          <a:p>
            <a:fld id="{0C752994-906C-4775-B763-09CF9A79FD70}" type="slidenum">
              <a:rPr lang="en-US" altLang="en-US"/>
              <a:pPr/>
              <a:t>‹#›</a:t>
            </a:fld>
            <a:endParaRPr lang="en-US" altLang="en-US"/>
          </a:p>
        </p:txBody>
      </p:sp>
    </p:spTree>
    <p:extLst>
      <p:ext uri="{BB962C8B-B14F-4D97-AF65-F5344CB8AC3E}">
        <p14:creationId xmlns:p14="http://schemas.microsoft.com/office/powerpoint/2010/main" val="2033245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6">
            <a:extLst>
              <a:ext uri="{FF2B5EF4-FFF2-40B4-BE49-F238E27FC236}">
                <a16:creationId xmlns:a16="http://schemas.microsoft.com/office/drawing/2014/main" id="{64AB6DB8-D4F8-A785-BC27-9C5112CD5B8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37">
            <a:extLst>
              <a:ext uri="{FF2B5EF4-FFF2-40B4-BE49-F238E27FC236}">
                <a16:creationId xmlns:a16="http://schemas.microsoft.com/office/drawing/2014/main" id="{FDE903D0-9546-D32E-C006-A8D753E637F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38">
            <a:extLst>
              <a:ext uri="{FF2B5EF4-FFF2-40B4-BE49-F238E27FC236}">
                <a16:creationId xmlns:a16="http://schemas.microsoft.com/office/drawing/2014/main" id="{151ECD38-4F6B-E5C5-020C-E2290699912D}"/>
              </a:ext>
            </a:extLst>
          </p:cNvPr>
          <p:cNvSpPr>
            <a:spLocks noGrp="1" noChangeArrowheads="1"/>
          </p:cNvSpPr>
          <p:nvPr>
            <p:ph type="sldNum" sz="quarter" idx="12"/>
          </p:nvPr>
        </p:nvSpPr>
        <p:spPr>
          <a:ln/>
        </p:spPr>
        <p:txBody>
          <a:bodyPr/>
          <a:lstStyle>
            <a:lvl1pPr>
              <a:defRPr/>
            </a:lvl1pPr>
          </a:lstStyle>
          <a:p>
            <a:fld id="{63E1C471-DFA4-47AC-8FD0-0F9FA5A34232}" type="slidenum">
              <a:rPr lang="en-US" altLang="en-US"/>
              <a:pPr/>
              <a:t>‹#›</a:t>
            </a:fld>
            <a:endParaRPr lang="en-US" altLang="en-US"/>
          </a:p>
        </p:txBody>
      </p:sp>
    </p:spTree>
    <p:extLst>
      <p:ext uri="{BB962C8B-B14F-4D97-AF65-F5344CB8AC3E}">
        <p14:creationId xmlns:p14="http://schemas.microsoft.com/office/powerpoint/2010/main" val="2911944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6">
            <a:extLst>
              <a:ext uri="{FF2B5EF4-FFF2-40B4-BE49-F238E27FC236}">
                <a16:creationId xmlns:a16="http://schemas.microsoft.com/office/drawing/2014/main" id="{A296A3B6-B43C-D896-98E9-F5C896921B0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37">
            <a:extLst>
              <a:ext uri="{FF2B5EF4-FFF2-40B4-BE49-F238E27FC236}">
                <a16:creationId xmlns:a16="http://schemas.microsoft.com/office/drawing/2014/main" id="{85E23276-FFB9-F370-75DD-2DFDC17C9DD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38">
            <a:extLst>
              <a:ext uri="{FF2B5EF4-FFF2-40B4-BE49-F238E27FC236}">
                <a16:creationId xmlns:a16="http://schemas.microsoft.com/office/drawing/2014/main" id="{E5A8F2EF-9016-2E59-173C-FA5C49ABEF97}"/>
              </a:ext>
            </a:extLst>
          </p:cNvPr>
          <p:cNvSpPr>
            <a:spLocks noGrp="1" noChangeArrowheads="1"/>
          </p:cNvSpPr>
          <p:nvPr>
            <p:ph type="sldNum" sz="quarter" idx="12"/>
          </p:nvPr>
        </p:nvSpPr>
        <p:spPr>
          <a:ln/>
        </p:spPr>
        <p:txBody>
          <a:bodyPr/>
          <a:lstStyle>
            <a:lvl1pPr>
              <a:defRPr/>
            </a:lvl1pPr>
          </a:lstStyle>
          <a:p>
            <a:fld id="{6B7AC2D0-3D92-48D0-AA03-021348242922}" type="slidenum">
              <a:rPr lang="en-US" altLang="en-US"/>
              <a:pPr/>
              <a:t>‹#›</a:t>
            </a:fld>
            <a:endParaRPr lang="en-US" altLang="en-US"/>
          </a:p>
        </p:txBody>
      </p:sp>
    </p:spTree>
    <p:extLst>
      <p:ext uri="{BB962C8B-B14F-4D97-AF65-F5344CB8AC3E}">
        <p14:creationId xmlns:p14="http://schemas.microsoft.com/office/powerpoint/2010/main" val="1804615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2893D828-0EDF-59C5-52CB-84F8DB49A63C}"/>
              </a:ext>
            </a:extLst>
          </p:cNvPr>
          <p:cNvGrpSpPr>
            <a:grpSpLocks/>
          </p:cNvGrpSpPr>
          <p:nvPr/>
        </p:nvGrpSpPr>
        <p:grpSpPr bwMode="auto">
          <a:xfrm>
            <a:off x="0" y="0"/>
            <a:ext cx="1085850" cy="6854825"/>
            <a:chOff x="0" y="0"/>
            <a:chExt cx="684" cy="4318"/>
          </a:xfrm>
        </p:grpSpPr>
        <p:sp>
          <p:nvSpPr>
            <p:cNvPr id="2051" name="Rectangle 3">
              <a:extLst>
                <a:ext uri="{FF2B5EF4-FFF2-40B4-BE49-F238E27FC236}">
                  <a16:creationId xmlns:a16="http://schemas.microsoft.com/office/drawing/2014/main" id="{77748E81-600F-6391-6987-4353C4721B04}"/>
                </a:ext>
              </a:extLst>
            </p:cNvPr>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w="9525">
              <a:noFill/>
              <a:miter lim="800000"/>
              <a:headEnd/>
              <a:tailEnd/>
            </a:ln>
            <a:effectLst/>
          </p:spPr>
          <p:txBody>
            <a:bodyPr wrap="none" anchor="ctr"/>
            <a:lstStyle/>
            <a:p>
              <a:pPr eaLnBrk="0" hangingPunct="0">
                <a:defRPr/>
              </a:pPr>
              <a:endParaRPr lang="en-US">
                <a:latin typeface="Times New Roman" charset="0"/>
                <a:cs typeface="+mn-cs"/>
              </a:endParaRPr>
            </a:p>
          </p:txBody>
        </p:sp>
        <p:grpSp>
          <p:nvGrpSpPr>
            <p:cNvPr id="1033" name="Group 4">
              <a:extLst>
                <a:ext uri="{FF2B5EF4-FFF2-40B4-BE49-F238E27FC236}">
                  <a16:creationId xmlns:a16="http://schemas.microsoft.com/office/drawing/2014/main" id="{7541C716-F769-7CE5-F21B-0CF96C73675D}"/>
                </a:ext>
              </a:extLst>
            </p:cNvPr>
            <p:cNvGrpSpPr>
              <a:grpSpLocks/>
            </p:cNvGrpSpPr>
            <p:nvPr/>
          </p:nvGrpSpPr>
          <p:grpSpPr bwMode="auto">
            <a:xfrm>
              <a:off x="48" y="102"/>
              <a:ext cx="96" cy="4128"/>
              <a:chOff x="48" y="102"/>
              <a:chExt cx="96" cy="4128"/>
            </a:xfrm>
          </p:grpSpPr>
          <p:sp>
            <p:nvSpPr>
              <p:cNvPr id="2053" name="Rectangle 5">
                <a:extLst>
                  <a:ext uri="{FF2B5EF4-FFF2-40B4-BE49-F238E27FC236}">
                    <a16:creationId xmlns:a16="http://schemas.microsoft.com/office/drawing/2014/main" id="{19267544-011B-00E4-558F-45BCCB65EE65}"/>
                  </a:ext>
                </a:extLst>
              </p:cNvPr>
              <p:cNvSpPr>
                <a:spLocks noChangeArrowheads="1"/>
              </p:cNvSpPr>
              <p:nvPr/>
            </p:nvSpPr>
            <p:spPr bwMode="auto">
              <a:xfrm>
                <a:off x="48" y="1105"/>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54" name="Rectangle 6">
                <a:extLst>
                  <a:ext uri="{FF2B5EF4-FFF2-40B4-BE49-F238E27FC236}">
                    <a16:creationId xmlns:a16="http://schemas.microsoft.com/office/drawing/2014/main" id="{D99ED31E-F4C7-96E0-F528-F9719EFE0234}"/>
                  </a:ext>
                </a:extLst>
              </p:cNvPr>
              <p:cNvSpPr>
                <a:spLocks noChangeArrowheads="1"/>
              </p:cNvSpPr>
              <p:nvPr/>
            </p:nvSpPr>
            <p:spPr bwMode="auto">
              <a:xfrm>
                <a:off x="48" y="1250"/>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55" name="Rectangle 7">
                <a:extLst>
                  <a:ext uri="{FF2B5EF4-FFF2-40B4-BE49-F238E27FC236}">
                    <a16:creationId xmlns:a16="http://schemas.microsoft.com/office/drawing/2014/main" id="{962D8CCE-1AEC-21BF-9CCE-9EE073623D44}"/>
                  </a:ext>
                </a:extLst>
              </p:cNvPr>
              <p:cNvSpPr>
                <a:spLocks noChangeArrowheads="1"/>
              </p:cNvSpPr>
              <p:nvPr/>
            </p:nvSpPr>
            <p:spPr bwMode="auto">
              <a:xfrm>
                <a:off x="48" y="1393"/>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56" name="Rectangle 8">
                <a:extLst>
                  <a:ext uri="{FF2B5EF4-FFF2-40B4-BE49-F238E27FC236}">
                    <a16:creationId xmlns:a16="http://schemas.microsoft.com/office/drawing/2014/main" id="{0F3E2255-5366-21E8-3572-2F144B83A2AD}"/>
                  </a:ext>
                </a:extLst>
              </p:cNvPr>
              <p:cNvSpPr>
                <a:spLocks noChangeArrowheads="1"/>
              </p:cNvSpPr>
              <p:nvPr/>
            </p:nvSpPr>
            <p:spPr bwMode="auto">
              <a:xfrm>
                <a:off x="48" y="1538"/>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57" name="Rectangle 9">
                <a:extLst>
                  <a:ext uri="{FF2B5EF4-FFF2-40B4-BE49-F238E27FC236}">
                    <a16:creationId xmlns:a16="http://schemas.microsoft.com/office/drawing/2014/main" id="{51DD940F-DF12-23B6-B5E0-D2E10C38A0EA}"/>
                  </a:ext>
                </a:extLst>
              </p:cNvPr>
              <p:cNvSpPr>
                <a:spLocks noChangeArrowheads="1"/>
              </p:cNvSpPr>
              <p:nvPr/>
            </p:nvSpPr>
            <p:spPr bwMode="auto">
              <a:xfrm>
                <a:off x="48" y="1683"/>
                <a:ext cx="96" cy="95"/>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58" name="Rectangle 10">
                <a:extLst>
                  <a:ext uri="{FF2B5EF4-FFF2-40B4-BE49-F238E27FC236}">
                    <a16:creationId xmlns:a16="http://schemas.microsoft.com/office/drawing/2014/main" id="{C98B8F97-0D68-5348-7D38-8B536702B40B}"/>
                  </a:ext>
                </a:extLst>
              </p:cNvPr>
              <p:cNvSpPr>
                <a:spLocks noChangeArrowheads="1"/>
              </p:cNvSpPr>
              <p:nvPr/>
            </p:nvSpPr>
            <p:spPr bwMode="auto">
              <a:xfrm>
                <a:off x="48" y="1826"/>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59" name="Rectangle 11">
                <a:extLst>
                  <a:ext uri="{FF2B5EF4-FFF2-40B4-BE49-F238E27FC236}">
                    <a16:creationId xmlns:a16="http://schemas.microsoft.com/office/drawing/2014/main" id="{C9018FAB-D2F7-C547-A505-76AF4A6947BF}"/>
                  </a:ext>
                </a:extLst>
              </p:cNvPr>
              <p:cNvSpPr>
                <a:spLocks noChangeArrowheads="1"/>
              </p:cNvSpPr>
              <p:nvPr/>
            </p:nvSpPr>
            <p:spPr bwMode="auto">
              <a:xfrm>
                <a:off x="48" y="1971"/>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60" name="Rectangle 12">
                <a:extLst>
                  <a:ext uri="{FF2B5EF4-FFF2-40B4-BE49-F238E27FC236}">
                    <a16:creationId xmlns:a16="http://schemas.microsoft.com/office/drawing/2014/main" id="{FD92E064-1508-016E-8BE6-6ABEA43F635D}"/>
                  </a:ext>
                </a:extLst>
              </p:cNvPr>
              <p:cNvSpPr>
                <a:spLocks noChangeArrowheads="1"/>
              </p:cNvSpPr>
              <p:nvPr/>
            </p:nvSpPr>
            <p:spPr bwMode="auto">
              <a:xfrm>
                <a:off x="48" y="2115"/>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61" name="Rectangle 13">
                <a:extLst>
                  <a:ext uri="{FF2B5EF4-FFF2-40B4-BE49-F238E27FC236}">
                    <a16:creationId xmlns:a16="http://schemas.microsoft.com/office/drawing/2014/main" id="{17147F07-4C90-398B-4768-38D4870798AF}"/>
                  </a:ext>
                </a:extLst>
              </p:cNvPr>
              <p:cNvSpPr>
                <a:spLocks noChangeArrowheads="1"/>
              </p:cNvSpPr>
              <p:nvPr/>
            </p:nvSpPr>
            <p:spPr bwMode="auto">
              <a:xfrm>
                <a:off x="48" y="2259"/>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62" name="Rectangle 14">
                <a:extLst>
                  <a:ext uri="{FF2B5EF4-FFF2-40B4-BE49-F238E27FC236}">
                    <a16:creationId xmlns:a16="http://schemas.microsoft.com/office/drawing/2014/main" id="{3A2B3CB6-2ABE-6464-ED6D-E9D90AD52FD7}"/>
                  </a:ext>
                </a:extLst>
              </p:cNvPr>
              <p:cNvSpPr>
                <a:spLocks noChangeArrowheads="1"/>
              </p:cNvSpPr>
              <p:nvPr/>
            </p:nvSpPr>
            <p:spPr bwMode="auto">
              <a:xfrm>
                <a:off x="48" y="2403"/>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63" name="Rectangle 15">
                <a:extLst>
                  <a:ext uri="{FF2B5EF4-FFF2-40B4-BE49-F238E27FC236}">
                    <a16:creationId xmlns:a16="http://schemas.microsoft.com/office/drawing/2014/main" id="{ABCFD626-4AAD-CD7B-538F-6C1C3828E079}"/>
                  </a:ext>
                </a:extLst>
              </p:cNvPr>
              <p:cNvSpPr>
                <a:spLocks noChangeArrowheads="1"/>
              </p:cNvSpPr>
              <p:nvPr/>
            </p:nvSpPr>
            <p:spPr bwMode="auto">
              <a:xfrm>
                <a:off x="48" y="2548"/>
                <a:ext cx="96" cy="95"/>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64" name="Rectangle 16">
                <a:extLst>
                  <a:ext uri="{FF2B5EF4-FFF2-40B4-BE49-F238E27FC236}">
                    <a16:creationId xmlns:a16="http://schemas.microsoft.com/office/drawing/2014/main" id="{A29CD1A4-73D0-41F3-A5CF-7978B11A6F12}"/>
                  </a:ext>
                </a:extLst>
              </p:cNvPr>
              <p:cNvSpPr>
                <a:spLocks noChangeArrowheads="1"/>
              </p:cNvSpPr>
              <p:nvPr/>
            </p:nvSpPr>
            <p:spPr bwMode="auto">
              <a:xfrm>
                <a:off x="48" y="2692"/>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65" name="Rectangle 17">
                <a:extLst>
                  <a:ext uri="{FF2B5EF4-FFF2-40B4-BE49-F238E27FC236}">
                    <a16:creationId xmlns:a16="http://schemas.microsoft.com/office/drawing/2014/main" id="{E2D84AA2-5019-F7FD-3364-3D9681256AE2}"/>
                  </a:ext>
                </a:extLst>
              </p:cNvPr>
              <p:cNvSpPr>
                <a:spLocks noChangeArrowheads="1"/>
              </p:cNvSpPr>
              <p:nvPr/>
            </p:nvSpPr>
            <p:spPr bwMode="auto">
              <a:xfrm>
                <a:off x="48" y="2836"/>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66" name="Rectangle 18">
                <a:extLst>
                  <a:ext uri="{FF2B5EF4-FFF2-40B4-BE49-F238E27FC236}">
                    <a16:creationId xmlns:a16="http://schemas.microsoft.com/office/drawing/2014/main" id="{5F13728B-AD75-8B71-8219-360C170AC6CB}"/>
                  </a:ext>
                </a:extLst>
              </p:cNvPr>
              <p:cNvSpPr>
                <a:spLocks noChangeArrowheads="1"/>
              </p:cNvSpPr>
              <p:nvPr/>
            </p:nvSpPr>
            <p:spPr bwMode="auto">
              <a:xfrm>
                <a:off x="48" y="2980"/>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67" name="Rectangle 19">
                <a:extLst>
                  <a:ext uri="{FF2B5EF4-FFF2-40B4-BE49-F238E27FC236}">
                    <a16:creationId xmlns:a16="http://schemas.microsoft.com/office/drawing/2014/main" id="{0861E942-60A4-B533-0110-9A7075559F90}"/>
                  </a:ext>
                </a:extLst>
              </p:cNvPr>
              <p:cNvSpPr>
                <a:spLocks noChangeArrowheads="1"/>
              </p:cNvSpPr>
              <p:nvPr/>
            </p:nvSpPr>
            <p:spPr bwMode="auto">
              <a:xfrm>
                <a:off x="48" y="3124"/>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68" name="Rectangle 20">
                <a:extLst>
                  <a:ext uri="{FF2B5EF4-FFF2-40B4-BE49-F238E27FC236}">
                    <a16:creationId xmlns:a16="http://schemas.microsoft.com/office/drawing/2014/main" id="{E7E697B6-1593-6A2B-BC24-59870F82A87A}"/>
                  </a:ext>
                </a:extLst>
              </p:cNvPr>
              <p:cNvSpPr>
                <a:spLocks noChangeArrowheads="1"/>
              </p:cNvSpPr>
              <p:nvPr/>
            </p:nvSpPr>
            <p:spPr bwMode="auto">
              <a:xfrm>
                <a:off x="48" y="3269"/>
                <a:ext cx="96" cy="95"/>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69" name="Rectangle 21">
                <a:extLst>
                  <a:ext uri="{FF2B5EF4-FFF2-40B4-BE49-F238E27FC236}">
                    <a16:creationId xmlns:a16="http://schemas.microsoft.com/office/drawing/2014/main" id="{35BF0C4C-87C8-713F-A6E2-54F64100B3D0}"/>
                  </a:ext>
                </a:extLst>
              </p:cNvPr>
              <p:cNvSpPr>
                <a:spLocks noChangeArrowheads="1"/>
              </p:cNvSpPr>
              <p:nvPr/>
            </p:nvSpPr>
            <p:spPr bwMode="auto">
              <a:xfrm>
                <a:off x="48" y="3412"/>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70" name="Rectangle 22">
                <a:extLst>
                  <a:ext uri="{FF2B5EF4-FFF2-40B4-BE49-F238E27FC236}">
                    <a16:creationId xmlns:a16="http://schemas.microsoft.com/office/drawing/2014/main" id="{DA3067EC-5725-FA49-641F-E251998E29C2}"/>
                  </a:ext>
                </a:extLst>
              </p:cNvPr>
              <p:cNvSpPr>
                <a:spLocks noChangeArrowheads="1"/>
              </p:cNvSpPr>
              <p:nvPr/>
            </p:nvSpPr>
            <p:spPr bwMode="auto">
              <a:xfrm>
                <a:off x="48" y="3557"/>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71" name="Rectangle 23">
                <a:extLst>
                  <a:ext uri="{FF2B5EF4-FFF2-40B4-BE49-F238E27FC236}">
                    <a16:creationId xmlns:a16="http://schemas.microsoft.com/office/drawing/2014/main" id="{0B78C326-E8BC-3AC0-95DD-3D0EF21BBEC1}"/>
                  </a:ext>
                </a:extLst>
              </p:cNvPr>
              <p:cNvSpPr>
                <a:spLocks noChangeArrowheads="1"/>
              </p:cNvSpPr>
              <p:nvPr/>
            </p:nvSpPr>
            <p:spPr bwMode="auto">
              <a:xfrm>
                <a:off x="48" y="3702"/>
                <a:ext cx="96" cy="95"/>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72" name="Rectangle 24">
                <a:extLst>
                  <a:ext uri="{FF2B5EF4-FFF2-40B4-BE49-F238E27FC236}">
                    <a16:creationId xmlns:a16="http://schemas.microsoft.com/office/drawing/2014/main" id="{C6505551-7D2A-7D3D-7E00-20C76B2856D9}"/>
                  </a:ext>
                </a:extLst>
              </p:cNvPr>
              <p:cNvSpPr>
                <a:spLocks noChangeArrowheads="1"/>
              </p:cNvSpPr>
              <p:nvPr/>
            </p:nvSpPr>
            <p:spPr bwMode="auto">
              <a:xfrm>
                <a:off x="48" y="3845"/>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73" name="Rectangle 25">
                <a:extLst>
                  <a:ext uri="{FF2B5EF4-FFF2-40B4-BE49-F238E27FC236}">
                    <a16:creationId xmlns:a16="http://schemas.microsoft.com/office/drawing/2014/main" id="{C3298464-FFBD-9207-1421-9DB8E3861EEB}"/>
                  </a:ext>
                </a:extLst>
              </p:cNvPr>
              <p:cNvSpPr>
                <a:spLocks noChangeArrowheads="1"/>
              </p:cNvSpPr>
              <p:nvPr/>
            </p:nvSpPr>
            <p:spPr bwMode="auto">
              <a:xfrm>
                <a:off x="48" y="3990"/>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74" name="Rectangle 26">
                <a:extLst>
                  <a:ext uri="{FF2B5EF4-FFF2-40B4-BE49-F238E27FC236}">
                    <a16:creationId xmlns:a16="http://schemas.microsoft.com/office/drawing/2014/main" id="{B09A7863-1D66-E0EB-B202-D8BB64494B14}"/>
                  </a:ext>
                </a:extLst>
              </p:cNvPr>
              <p:cNvSpPr>
                <a:spLocks noChangeArrowheads="1"/>
              </p:cNvSpPr>
              <p:nvPr/>
            </p:nvSpPr>
            <p:spPr bwMode="auto">
              <a:xfrm>
                <a:off x="48" y="4133"/>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75" name="Rectangle 27">
                <a:extLst>
                  <a:ext uri="{FF2B5EF4-FFF2-40B4-BE49-F238E27FC236}">
                    <a16:creationId xmlns:a16="http://schemas.microsoft.com/office/drawing/2014/main" id="{542A79E1-C68F-8734-5B2D-F9E7D71F8CBB}"/>
                  </a:ext>
                </a:extLst>
              </p:cNvPr>
              <p:cNvSpPr>
                <a:spLocks noChangeArrowheads="1"/>
              </p:cNvSpPr>
              <p:nvPr/>
            </p:nvSpPr>
            <p:spPr bwMode="auto">
              <a:xfrm>
                <a:off x="48" y="102"/>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76" name="Rectangle 28">
                <a:extLst>
                  <a:ext uri="{FF2B5EF4-FFF2-40B4-BE49-F238E27FC236}">
                    <a16:creationId xmlns:a16="http://schemas.microsoft.com/office/drawing/2014/main" id="{D05C61D4-1545-AB9B-9ECE-31EF60FE3358}"/>
                  </a:ext>
                </a:extLst>
              </p:cNvPr>
              <p:cNvSpPr>
                <a:spLocks noChangeArrowheads="1"/>
              </p:cNvSpPr>
              <p:nvPr/>
            </p:nvSpPr>
            <p:spPr bwMode="auto">
              <a:xfrm>
                <a:off x="48" y="246"/>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77" name="Rectangle 29">
                <a:extLst>
                  <a:ext uri="{FF2B5EF4-FFF2-40B4-BE49-F238E27FC236}">
                    <a16:creationId xmlns:a16="http://schemas.microsoft.com/office/drawing/2014/main" id="{62D5CE76-CFF2-5EA3-9884-787717DAEBB7}"/>
                  </a:ext>
                </a:extLst>
              </p:cNvPr>
              <p:cNvSpPr>
                <a:spLocks noChangeArrowheads="1"/>
              </p:cNvSpPr>
              <p:nvPr/>
            </p:nvSpPr>
            <p:spPr bwMode="auto">
              <a:xfrm>
                <a:off x="48" y="391"/>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78" name="Rectangle 30">
                <a:extLst>
                  <a:ext uri="{FF2B5EF4-FFF2-40B4-BE49-F238E27FC236}">
                    <a16:creationId xmlns:a16="http://schemas.microsoft.com/office/drawing/2014/main" id="{D1726027-E9B4-A65A-BC59-DCF3CF550609}"/>
                  </a:ext>
                </a:extLst>
              </p:cNvPr>
              <p:cNvSpPr>
                <a:spLocks noChangeArrowheads="1"/>
              </p:cNvSpPr>
              <p:nvPr/>
            </p:nvSpPr>
            <p:spPr bwMode="auto">
              <a:xfrm>
                <a:off x="48" y="535"/>
                <a:ext cx="96" cy="95"/>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79" name="Rectangle 31">
                <a:extLst>
                  <a:ext uri="{FF2B5EF4-FFF2-40B4-BE49-F238E27FC236}">
                    <a16:creationId xmlns:a16="http://schemas.microsoft.com/office/drawing/2014/main" id="{EC6A5DE4-3B0C-E5D1-93E6-5D0A6DF7146B}"/>
                  </a:ext>
                </a:extLst>
              </p:cNvPr>
              <p:cNvSpPr>
                <a:spLocks noChangeArrowheads="1"/>
              </p:cNvSpPr>
              <p:nvPr/>
            </p:nvSpPr>
            <p:spPr bwMode="auto">
              <a:xfrm>
                <a:off x="48" y="679"/>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80" name="Rectangle 32">
                <a:extLst>
                  <a:ext uri="{FF2B5EF4-FFF2-40B4-BE49-F238E27FC236}">
                    <a16:creationId xmlns:a16="http://schemas.microsoft.com/office/drawing/2014/main" id="{FF46B17A-E363-F87C-F393-16AE4D9BBBB6}"/>
                  </a:ext>
                </a:extLst>
              </p:cNvPr>
              <p:cNvSpPr>
                <a:spLocks noChangeArrowheads="1"/>
              </p:cNvSpPr>
              <p:nvPr/>
            </p:nvSpPr>
            <p:spPr bwMode="auto">
              <a:xfrm>
                <a:off x="48" y="823"/>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81" name="Rectangle 33">
                <a:extLst>
                  <a:ext uri="{FF2B5EF4-FFF2-40B4-BE49-F238E27FC236}">
                    <a16:creationId xmlns:a16="http://schemas.microsoft.com/office/drawing/2014/main" id="{1617EC6E-450C-6498-13C0-8622B8DBCF55}"/>
                  </a:ext>
                </a:extLst>
              </p:cNvPr>
              <p:cNvSpPr>
                <a:spLocks noChangeArrowheads="1"/>
              </p:cNvSpPr>
              <p:nvPr/>
            </p:nvSpPr>
            <p:spPr bwMode="auto">
              <a:xfrm>
                <a:off x="48" y="968"/>
                <a:ext cx="96" cy="95"/>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grpSp>
      </p:grpSp>
      <p:sp>
        <p:nvSpPr>
          <p:cNvPr id="1027" name="Rectangle 34">
            <a:extLst>
              <a:ext uri="{FF2B5EF4-FFF2-40B4-BE49-F238E27FC236}">
                <a16:creationId xmlns:a16="http://schemas.microsoft.com/office/drawing/2014/main" id="{2AA39F5A-5A50-3DD6-4C5C-28F31C876C6D}"/>
              </a:ext>
            </a:extLst>
          </p:cNvPr>
          <p:cNvSpPr>
            <a:spLocks noGrp="1" noChangeArrowheads="1"/>
          </p:cNvSpPr>
          <p:nvPr>
            <p:ph type="title"/>
          </p:nvPr>
        </p:nvSpPr>
        <p:spPr bwMode="auto">
          <a:xfrm>
            <a:off x="11430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2083" name="Rectangle 35">
            <a:extLst>
              <a:ext uri="{FF2B5EF4-FFF2-40B4-BE49-F238E27FC236}">
                <a16:creationId xmlns:a16="http://schemas.microsoft.com/office/drawing/2014/main" id="{32342361-CAA6-2FE9-4101-DCE3BC3F25CF}"/>
              </a:ext>
            </a:extLst>
          </p:cNvPr>
          <p:cNvSpPr>
            <a:spLocks noGrp="1" noChangeArrowheads="1"/>
          </p:cNvSpPr>
          <p:nvPr>
            <p:ph type="body" idx="1"/>
          </p:nvPr>
        </p:nvSpPr>
        <p:spPr bwMode="auto">
          <a:xfrm>
            <a:off x="11430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84" name="Rectangle 36">
            <a:extLst>
              <a:ext uri="{FF2B5EF4-FFF2-40B4-BE49-F238E27FC236}">
                <a16:creationId xmlns:a16="http://schemas.microsoft.com/office/drawing/2014/main" id="{CAB2C172-6314-515B-9B9E-5C534EDCDBAA}"/>
              </a:ext>
            </a:extLst>
          </p:cNvPr>
          <p:cNvSpPr>
            <a:spLocks noGrp="1" noChangeArrowheads="1"/>
          </p:cNvSpPr>
          <p:nvPr>
            <p:ph type="dt" sz="half" idx="2"/>
          </p:nvPr>
        </p:nvSpPr>
        <p:spPr bwMode="auto">
          <a:xfrm>
            <a:off x="11430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eaLnBrk="0" hangingPunct="0">
              <a:defRPr sz="1400">
                <a:latin typeface="Times New Roman" charset="0"/>
                <a:cs typeface="+mn-cs"/>
              </a:defRPr>
            </a:lvl1pPr>
          </a:lstStyle>
          <a:p>
            <a:pPr>
              <a:defRPr/>
            </a:pPr>
            <a:endParaRPr lang="en-US" altLang="en-US"/>
          </a:p>
        </p:txBody>
      </p:sp>
      <p:sp>
        <p:nvSpPr>
          <p:cNvPr id="2085" name="Rectangle 37">
            <a:extLst>
              <a:ext uri="{FF2B5EF4-FFF2-40B4-BE49-F238E27FC236}">
                <a16:creationId xmlns:a16="http://schemas.microsoft.com/office/drawing/2014/main" id="{EADC0483-09BB-1F8E-635C-EBB442005653}"/>
              </a:ext>
            </a:extLst>
          </p:cNvPr>
          <p:cNvSpPr>
            <a:spLocks noGrp="1" noChangeArrowheads="1"/>
          </p:cNvSpPr>
          <p:nvPr>
            <p:ph type="ftr" sz="quarter" idx="3"/>
          </p:nvPr>
        </p:nvSpPr>
        <p:spPr bwMode="auto">
          <a:xfrm>
            <a:off x="35814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eaLnBrk="0" hangingPunct="0">
              <a:defRPr sz="1400">
                <a:latin typeface="Times New Roman" charset="0"/>
                <a:cs typeface="+mn-cs"/>
              </a:defRPr>
            </a:lvl1pPr>
          </a:lstStyle>
          <a:p>
            <a:pPr>
              <a:defRPr/>
            </a:pPr>
            <a:endParaRPr lang="en-US" altLang="en-US"/>
          </a:p>
        </p:txBody>
      </p:sp>
      <p:sp>
        <p:nvSpPr>
          <p:cNvPr id="2086" name="Rectangle 38">
            <a:extLst>
              <a:ext uri="{FF2B5EF4-FFF2-40B4-BE49-F238E27FC236}">
                <a16:creationId xmlns:a16="http://schemas.microsoft.com/office/drawing/2014/main" id="{910DF494-B42E-C10D-512E-8C1D5602795D}"/>
              </a:ext>
            </a:extLst>
          </p:cNvPr>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0" hangingPunct="0">
              <a:defRPr sz="1400"/>
            </a:lvl1pPr>
          </a:lstStyle>
          <a:p>
            <a:fld id="{DD8F8F75-CCB8-4B39-B693-7C72843CCB39}"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charset="0"/>
        </a:defRPr>
      </a:lvl2pPr>
      <a:lvl3pPr algn="l" rtl="0" eaLnBrk="0" fontAlgn="base" hangingPunct="0">
        <a:spcBef>
          <a:spcPct val="0"/>
        </a:spcBef>
        <a:spcAft>
          <a:spcPct val="0"/>
        </a:spcAft>
        <a:defRPr sz="4400">
          <a:solidFill>
            <a:schemeClr val="tx2"/>
          </a:solidFill>
          <a:latin typeface="Times New Roman" charset="0"/>
        </a:defRPr>
      </a:lvl3pPr>
      <a:lvl4pPr algn="l" rtl="0" eaLnBrk="0" fontAlgn="base" hangingPunct="0">
        <a:spcBef>
          <a:spcPct val="0"/>
        </a:spcBef>
        <a:spcAft>
          <a:spcPct val="0"/>
        </a:spcAft>
        <a:defRPr sz="4400">
          <a:solidFill>
            <a:schemeClr val="tx2"/>
          </a:solidFill>
          <a:latin typeface="Times New Roman" charset="0"/>
        </a:defRPr>
      </a:lvl4pPr>
      <a:lvl5pPr algn="l" rtl="0" eaLnBrk="0" fontAlgn="base" hangingPunct="0">
        <a:spcBef>
          <a:spcPct val="0"/>
        </a:spcBef>
        <a:spcAft>
          <a:spcPct val="0"/>
        </a:spcAft>
        <a:defRPr sz="4400">
          <a:solidFill>
            <a:schemeClr val="tx2"/>
          </a:solidFill>
          <a:latin typeface="Times New Roman" charset="0"/>
        </a:defRPr>
      </a:lvl5pPr>
      <a:lvl6pPr marL="457200" algn="l" rtl="0" eaLnBrk="1" fontAlgn="base" hangingPunct="1">
        <a:spcBef>
          <a:spcPct val="0"/>
        </a:spcBef>
        <a:spcAft>
          <a:spcPct val="0"/>
        </a:spcAft>
        <a:defRPr sz="4400">
          <a:solidFill>
            <a:schemeClr val="tx2"/>
          </a:solidFill>
          <a:latin typeface="Times New Roman" charset="0"/>
        </a:defRPr>
      </a:lvl6pPr>
      <a:lvl7pPr marL="914400" algn="l" rtl="0" eaLnBrk="1" fontAlgn="base" hangingPunct="1">
        <a:spcBef>
          <a:spcPct val="0"/>
        </a:spcBef>
        <a:spcAft>
          <a:spcPct val="0"/>
        </a:spcAft>
        <a:defRPr sz="4400">
          <a:solidFill>
            <a:schemeClr val="tx2"/>
          </a:solidFill>
          <a:latin typeface="Times New Roman" charset="0"/>
        </a:defRPr>
      </a:lvl7pPr>
      <a:lvl8pPr marL="1371600" algn="l" rtl="0" eaLnBrk="1" fontAlgn="base" hangingPunct="1">
        <a:spcBef>
          <a:spcPct val="0"/>
        </a:spcBef>
        <a:spcAft>
          <a:spcPct val="0"/>
        </a:spcAft>
        <a:defRPr sz="4400">
          <a:solidFill>
            <a:schemeClr val="tx2"/>
          </a:solidFill>
          <a:latin typeface="Times New Roman" charset="0"/>
        </a:defRPr>
      </a:lvl8pPr>
      <a:lvl9pPr marL="1828800" algn="l" rtl="0" eaLnBrk="1" fontAlgn="base" hangingPunct="1">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lr>
          <a:schemeClr val="tx2"/>
        </a:buClr>
        <a:buSzPct val="75000"/>
        <a:buFont typeface="Monotype Sorts"/>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75000"/>
        <a:buFont typeface="Monotype Sorts"/>
        <a:buChar char="u"/>
        <a:defRPr sz="32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65000"/>
        <a:buFont typeface="Monotype Sorts"/>
        <a:buChar char="F"/>
        <a:defRPr sz="32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a:extLst>
              <a:ext uri="{FF2B5EF4-FFF2-40B4-BE49-F238E27FC236}">
                <a16:creationId xmlns:a16="http://schemas.microsoft.com/office/drawing/2014/main" id="{114E230B-7F66-09FB-C213-D579C9EB2078}"/>
              </a:ext>
            </a:extLst>
          </p:cNvPr>
          <p:cNvSpPr>
            <a:spLocks noGrp="1"/>
          </p:cNvSpPr>
          <p:nvPr>
            <p:ph type="title"/>
          </p:nvPr>
        </p:nvSpPr>
        <p:spPr>
          <a:xfrm>
            <a:off x="685800" y="1066800"/>
            <a:ext cx="7772400" cy="2133600"/>
          </a:xfrm>
        </p:spPr>
        <p:txBody>
          <a:bodyPr/>
          <a:lstStyle/>
          <a:p>
            <a:pPr algn="ctr" eaLnBrk="1" hangingPunct="1"/>
            <a:r>
              <a:rPr lang="en-US" altLang="en-US" sz="5400" b="1" dirty="0">
                <a:solidFill>
                  <a:schemeClr val="tx1"/>
                </a:solidFill>
              </a:rPr>
              <a:t>VICTORY IN JESUS</a:t>
            </a:r>
          </a:p>
        </p:txBody>
      </p:sp>
      <p:sp>
        <p:nvSpPr>
          <p:cNvPr id="5" name="Content Placeholder 4">
            <a:extLst>
              <a:ext uri="{FF2B5EF4-FFF2-40B4-BE49-F238E27FC236}">
                <a16:creationId xmlns:a16="http://schemas.microsoft.com/office/drawing/2014/main" id="{309BB6A6-827B-9351-0B85-8CE8BA6AB55A}"/>
              </a:ext>
            </a:extLst>
          </p:cNvPr>
          <p:cNvSpPr>
            <a:spLocks noGrp="1"/>
          </p:cNvSpPr>
          <p:nvPr>
            <p:ph idx="1"/>
          </p:nvPr>
        </p:nvSpPr>
        <p:spPr>
          <a:xfrm>
            <a:off x="685800" y="4114800"/>
            <a:ext cx="7772400" cy="2667000"/>
          </a:xfrm>
        </p:spPr>
        <p:txBody>
          <a:bodyPr/>
          <a:lstStyle/>
          <a:p>
            <a:pPr algn="ctr" eaLnBrk="1" hangingPunct="1">
              <a:buFont typeface="Monotype Sorts"/>
              <a:buNone/>
            </a:pPr>
            <a:r>
              <a:rPr lang="en-US" altLang="en-US" sz="4400" b="1" dirty="0">
                <a:solidFill>
                  <a:srgbClr val="FF0000"/>
                </a:solidFill>
                <a:effectLst/>
              </a:rPr>
              <a:t>1 Corinthians 15:1-4</a:t>
            </a:r>
          </a:p>
          <a:p>
            <a:pPr algn="ctr" eaLnBrk="1" hangingPunct="1">
              <a:buFont typeface="Monotype Sorts"/>
              <a:buNone/>
            </a:pPr>
            <a:endParaRPr lang="en-US" altLang="en-US" sz="2400" b="1" dirty="0">
              <a:effectLst/>
            </a:endParaRPr>
          </a:p>
          <a:p>
            <a:pPr algn="ctr" eaLnBrk="1" hangingPunct="1">
              <a:buFont typeface="Monotype Sorts"/>
              <a:buNone/>
            </a:pPr>
            <a:endParaRPr lang="en-US" altLang="en-US" sz="2400" b="1" dirty="0">
              <a:effectLst/>
            </a:endParaRPr>
          </a:p>
          <a:p>
            <a:pPr algn="ctr" eaLnBrk="1" hangingPunct="1">
              <a:buFont typeface="Monotype Sorts"/>
              <a:buNone/>
            </a:pPr>
            <a:r>
              <a:rPr lang="en-US" altLang="en-US" sz="2400" b="1" dirty="0">
                <a:effectLst/>
              </a:rPr>
              <a:t>(All Scriptures NASB 1995 unless otherwise noted)</a:t>
            </a:r>
          </a:p>
          <a:p>
            <a:pPr algn="ctr" eaLnBrk="1" hangingPunct="1">
              <a:buFont typeface="Monotype Sorts"/>
              <a:buNone/>
            </a:pPr>
            <a:endParaRPr lang="en-US" altLang="en-US" sz="4000" b="1" dirty="0">
              <a:solidFill>
                <a:srgbClr val="FF0000"/>
              </a:solidFill>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B4B6DE-71C4-8D90-85D6-6650D7C7339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CC8734-E23D-757C-A63B-408756491E99}"/>
              </a:ext>
            </a:extLst>
          </p:cNvPr>
          <p:cNvSpPr>
            <a:spLocks noGrp="1"/>
          </p:cNvSpPr>
          <p:nvPr>
            <p:ph idx="1"/>
          </p:nvPr>
        </p:nvSpPr>
        <p:spPr>
          <a:xfrm>
            <a:off x="1106214" y="1600200"/>
            <a:ext cx="7772400" cy="4800600"/>
          </a:xfrm>
        </p:spPr>
        <p:txBody>
          <a:bodyPr/>
          <a:lstStyle/>
          <a:p>
            <a:pPr eaLnBrk="1" hangingPunct="1">
              <a:buFont typeface="Monotype Sorts"/>
              <a:buNone/>
            </a:pPr>
            <a:r>
              <a:rPr lang="en-US" altLang="en-US" b="1" dirty="0">
                <a:effectLst/>
              </a:rPr>
              <a:t>Christ, “the first fruits of those who have fallen asleep,” v. 20</a:t>
            </a:r>
            <a:br>
              <a:rPr lang="en-US" altLang="en-US" b="1" dirty="0">
                <a:effectLst/>
              </a:rPr>
            </a:br>
            <a:r>
              <a:rPr lang="en-US" altLang="en-US" b="1" dirty="0">
                <a:effectLst/>
              </a:rPr>
              <a:t>(“First fruits” – Leviticus 23:10)</a:t>
            </a:r>
          </a:p>
          <a:p>
            <a:pPr eaLnBrk="1" hangingPunct="1">
              <a:buFont typeface="Monotype Sorts"/>
              <a:buNone/>
            </a:pPr>
            <a:r>
              <a:rPr lang="en-US" altLang="en-US" b="1" dirty="0">
                <a:effectLst/>
              </a:rPr>
              <a:t>“As in Adam all die, so also in Christ all will be made alive,” v. 22</a:t>
            </a:r>
          </a:p>
          <a:p>
            <a:pPr eaLnBrk="1" hangingPunct="1">
              <a:buFont typeface="Monotype Sorts"/>
              <a:buNone/>
            </a:pPr>
            <a:r>
              <a:rPr lang="en-US" altLang="en-US" b="1" dirty="0">
                <a:effectLst/>
              </a:rPr>
              <a:t>Jesus is now reigning over His kingdom,</a:t>
            </a:r>
          </a:p>
          <a:p>
            <a:pPr eaLnBrk="1" hangingPunct="1">
              <a:buFont typeface="Monotype Sorts"/>
              <a:buNone/>
            </a:pPr>
            <a:r>
              <a:rPr lang="en-US" altLang="en-US" b="1" dirty="0">
                <a:effectLst/>
              </a:rPr>
              <a:t>	vv. 24-25. </a:t>
            </a:r>
          </a:p>
        </p:txBody>
      </p:sp>
      <p:sp>
        <p:nvSpPr>
          <p:cNvPr id="4" name="Title 1">
            <a:extLst>
              <a:ext uri="{FF2B5EF4-FFF2-40B4-BE49-F238E27FC236}">
                <a16:creationId xmlns:a16="http://schemas.microsoft.com/office/drawing/2014/main" id="{D474AD99-A083-9C7B-7309-F973E9BF633F}"/>
              </a:ext>
            </a:extLst>
          </p:cNvPr>
          <p:cNvSpPr txBox="1">
            <a:spLocks/>
          </p:cNvSpPr>
          <p:nvPr/>
        </p:nvSpPr>
        <p:spPr bwMode="auto">
          <a:xfrm>
            <a:off x="1401817" y="152400"/>
            <a:ext cx="718119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charset="0"/>
              </a:defRPr>
            </a:lvl2pPr>
            <a:lvl3pPr algn="l" rtl="0" eaLnBrk="0" fontAlgn="base" hangingPunct="0">
              <a:spcBef>
                <a:spcPct val="0"/>
              </a:spcBef>
              <a:spcAft>
                <a:spcPct val="0"/>
              </a:spcAft>
              <a:defRPr sz="4400">
                <a:solidFill>
                  <a:schemeClr val="tx2"/>
                </a:solidFill>
                <a:latin typeface="Times New Roman" charset="0"/>
              </a:defRPr>
            </a:lvl3pPr>
            <a:lvl4pPr algn="l" rtl="0" eaLnBrk="0" fontAlgn="base" hangingPunct="0">
              <a:spcBef>
                <a:spcPct val="0"/>
              </a:spcBef>
              <a:spcAft>
                <a:spcPct val="0"/>
              </a:spcAft>
              <a:defRPr sz="4400">
                <a:solidFill>
                  <a:schemeClr val="tx2"/>
                </a:solidFill>
                <a:latin typeface="Times New Roman" charset="0"/>
              </a:defRPr>
            </a:lvl4pPr>
            <a:lvl5pPr algn="l" rtl="0" eaLnBrk="0" fontAlgn="base" hangingPunct="0">
              <a:spcBef>
                <a:spcPct val="0"/>
              </a:spcBef>
              <a:spcAft>
                <a:spcPct val="0"/>
              </a:spcAft>
              <a:defRPr sz="4400">
                <a:solidFill>
                  <a:schemeClr val="tx2"/>
                </a:solidFill>
                <a:latin typeface="Times New Roman" charset="0"/>
              </a:defRPr>
            </a:lvl5pPr>
            <a:lvl6pPr marL="457200" algn="l" rtl="0" eaLnBrk="1" fontAlgn="base" hangingPunct="1">
              <a:spcBef>
                <a:spcPct val="0"/>
              </a:spcBef>
              <a:spcAft>
                <a:spcPct val="0"/>
              </a:spcAft>
              <a:defRPr sz="4400">
                <a:solidFill>
                  <a:schemeClr val="tx2"/>
                </a:solidFill>
                <a:latin typeface="Times New Roman" charset="0"/>
              </a:defRPr>
            </a:lvl6pPr>
            <a:lvl7pPr marL="914400" algn="l" rtl="0" eaLnBrk="1" fontAlgn="base" hangingPunct="1">
              <a:spcBef>
                <a:spcPct val="0"/>
              </a:spcBef>
              <a:spcAft>
                <a:spcPct val="0"/>
              </a:spcAft>
              <a:defRPr sz="4400">
                <a:solidFill>
                  <a:schemeClr val="tx2"/>
                </a:solidFill>
                <a:latin typeface="Times New Roman" charset="0"/>
              </a:defRPr>
            </a:lvl7pPr>
            <a:lvl8pPr marL="1371600" algn="l" rtl="0" eaLnBrk="1" fontAlgn="base" hangingPunct="1">
              <a:spcBef>
                <a:spcPct val="0"/>
              </a:spcBef>
              <a:spcAft>
                <a:spcPct val="0"/>
              </a:spcAft>
              <a:defRPr sz="4400">
                <a:solidFill>
                  <a:schemeClr val="tx2"/>
                </a:solidFill>
                <a:latin typeface="Times New Roman" charset="0"/>
              </a:defRPr>
            </a:lvl8pPr>
            <a:lvl9pPr marL="1828800" algn="l" rtl="0" eaLnBrk="1" fontAlgn="base" hangingPunct="1">
              <a:spcBef>
                <a:spcPct val="0"/>
              </a:spcBef>
              <a:spcAft>
                <a:spcPct val="0"/>
              </a:spcAft>
              <a:defRPr sz="4400">
                <a:solidFill>
                  <a:schemeClr val="tx2"/>
                </a:solidFill>
                <a:latin typeface="Times New Roman" charset="0"/>
              </a:defRPr>
            </a:lvl9pPr>
          </a:lstStyle>
          <a:p>
            <a:pPr eaLnBrk="1" hangingPunct="1"/>
            <a:r>
              <a:rPr lang="en-US" altLang="en-US" b="1" kern="0" dirty="0">
                <a:solidFill>
                  <a:schemeClr val="tx1"/>
                </a:solidFill>
              </a:rPr>
              <a:t>Consequences of the fact that Jesus </a:t>
            </a:r>
            <a:r>
              <a:rPr lang="en-US" altLang="en-US" b="1" u="sng" kern="0" dirty="0">
                <a:solidFill>
                  <a:schemeClr val="tx1"/>
                </a:solidFill>
              </a:rPr>
              <a:t>was raised:</a:t>
            </a:r>
            <a:endParaRPr lang="en-US" altLang="en-US" b="1" kern="0" dirty="0">
              <a:solidFill>
                <a:schemeClr val="tx1"/>
              </a:solidFill>
            </a:endParaRPr>
          </a:p>
        </p:txBody>
      </p:sp>
    </p:spTree>
    <p:extLst>
      <p:ext uri="{BB962C8B-B14F-4D97-AF65-F5344CB8AC3E}">
        <p14:creationId xmlns:p14="http://schemas.microsoft.com/office/powerpoint/2010/main" val="20868742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48D55FD2-4265-30B0-C2B4-DBFCB0398145}"/>
              </a:ext>
            </a:extLst>
          </p:cNvPr>
          <p:cNvSpPr>
            <a:spLocks noGrp="1"/>
          </p:cNvSpPr>
          <p:nvPr>
            <p:ph type="title"/>
          </p:nvPr>
        </p:nvSpPr>
        <p:spPr>
          <a:xfrm>
            <a:off x="685800" y="76200"/>
            <a:ext cx="7772400" cy="2057400"/>
          </a:xfrm>
        </p:spPr>
        <p:txBody>
          <a:bodyPr/>
          <a:lstStyle/>
          <a:p>
            <a:pPr algn="ctr" eaLnBrk="1" hangingPunct="1"/>
            <a:r>
              <a:rPr lang="en-US" altLang="en-US" b="1" dirty="0">
                <a:solidFill>
                  <a:schemeClr val="tx1"/>
                </a:solidFill>
              </a:rPr>
              <a:t>Affirmation, There will be a Bodily Resurrection! </a:t>
            </a:r>
            <a:br>
              <a:rPr lang="en-US" altLang="en-US" b="1" dirty="0">
                <a:solidFill>
                  <a:schemeClr val="tx1"/>
                </a:solidFill>
              </a:rPr>
            </a:br>
            <a:r>
              <a:rPr lang="en-US" altLang="en-US" sz="3600" b="1" dirty="0">
                <a:solidFill>
                  <a:srgbClr val="FF0000"/>
                </a:solidFill>
              </a:rPr>
              <a:t>(1 Corinthians 15:35-49)</a:t>
            </a:r>
          </a:p>
        </p:txBody>
      </p:sp>
      <p:sp>
        <p:nvSpPr>
          <p:cNvPr id="3" name="Content Placeholder 2">
            <a:extLst>
              <a:ext uri="{FF2B5EF4-FFF2-40B4-BE49-F238E27FC236}">
                <a16:creationId xmlns:a16="http://schemas.microsoft.com/office/drawing/2014/main" id="{79824E99-B85E-1437-1BA8-E6A9EC48D9CC}"/>
              </a:ext>
            </a:extLst>
          </p:cNvPr>
          <p:cNvSpPr>
            <a:spLocks noGrp="1"/>
          </p:cNvSpPr>
          <p:nvPr>
            <p:ph idx="1"/>
          </p:nvPr>
        </p:nvSpPr>
        <p:spPr>
          <a:xfrm>
            <a:off x="1166648" y="2362200"/>
            <a:ext cx="7772400" cy="4419600"/>
          </a:xfrm>
        </p:spPr>
        <p:txBody>
          <a:bodyPr/>
          <a:lstStyle/>
          <a:p>
            <a:pPr eaLnBrk="1" hangingPunct="1">
              <a:buNone/>
            </a:pPr>
            <a:r>
              <a:rPr lang="en-US" altLang="en-US" sz="2800" b="1" dirty="0">
                <a:effectLst/>
              </a:rPr>
              <a:t>Alluded to a question raised by “foolish” people who asked “How are the dead raised up? And with what body do they come?” v. 35</a:t>
            </a:r>
          </a:p>
          <a:p>
            <a:pPr eaLnBrk="1" hangingPunct="1">
              <a:buFont typeface="Monotype Sorts"/>
              <a:buNone/>
            </a:pPr>
            <a:r>
              <a:rPr lang="en-US" altLang="en-US" sz="2800" b="1" dirty="0">
                <a:effectLst/>
              </a:rPr>
              <a:t>	a. Illustration of seed sown into the soil.</a:t>
            </a:r>
          </a:p>
          <a:p>
            <a:pPr eaLnBrk="1" hangingPunct="1">
              <a:buFont typeface="Monotype Sorts"/>
              <a:buNone/>
            </a:pPr>
            <a:r>
              <a:rPr lang="en-US" altLang="en-US" sz="2800" b="1" dirty="0">
                <a:effectLst/>
              </a:rPr>
              <a:t>	b. Compared that which is</a:t>
            </a:r>
            <a:r>
              <a:rPr lang="en-US" altLang="en-US" sz="2800" b="1" i="1" dirty="0">
                <a:effectLst/>
              </a:rPr>
              <a:t> sown </a:t>
            </a:r>
            <a:r>
              <a:rPr lang="en-US" altLang="en-US" sz="2800" b="1" dirty="0">
                <a:effectLst/>
              </a:rPr>
              <a:t>with that   which is </a:t>
            </a:r>
            <a:r>
              <a:rPr lang="en-US" altLang="en-US" sz="2800" b="1" u="sng" dirty="0">
                <a:effectLst/>
              </a:rPr>
              <a:t>raised</a:t>
            </a:r>
            <a:r>
              <a:rPr lang="en-US" altLang="en-US" sz="2800" b="1" dirty="0">
                <a:effectLst/>
              </a:rPr>
              <a:t>, v. 42-44</a:t>
            </a:r>
          </a:p>
          <a:p>
            <a:pPr eaLnBrk="1" hangingPunct="1">
              <a:buFont typeface="Monotype Sorts"/>
              <a:buNone/>
            </a:pPr>
            <a:r>
              <a:rPr lang="en-US" altLang="en-US" sz="2800" b="1" dirty="0">
                <a:effectLst/>
              </a:rPr>
              <a:t>Concluded by saying “as we have borne the image of the earthy (“man of dust” ESV), we shall also bear the image of the heavenly.” v. 49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8BE96A1-90FD-AB49-AD7B-C5F0541E93C8}"/>
              </a:ext>
            </a:extLst>
          </p:cNvPr>
          <p:cNvSpPr>
            <a:spLocks noGrp="1"/>
          </p:cNvSpPr>
          <p:nvPr>
            <p:ph type="title"/>
          </p:nvPr>
        </p:nvSpPr>
        <p:spPr>
          <a:xfrm>
            <a:off x="95250" y="0"/>
            <a:ext cx="8953500" cy="609600"/>
          </a:xfrm>
        </p:spPr>
        <p:txBody>
          <a:bodyPr/>
          <a:lstStyle/>
          <a:p>
            <a:pPr algn="ctr" eaLnBrk="1" hangingPunct="1"/>
            <a:r>
              <a:rPr lang="en-US" altLang="en-US" sz="3600" b="1" dirty="0">
                <a:solidFill>
                  <a:schemeClr val="tx1"/>
                </a:solidFill>
              </a:rPr>
              <a:t>Examine The Text: </a:t>
            </a:r>
            <a:r>
              <a:rPr lang="en-US" altLang="en-US" sz="3600" b="1" dirty="0">
                <a:solidFill>
                  <a:srgbClr val="FF0000"/>
                </a:solidFill>
              </a:rPr>
              <a:t>(1 Corinthians 15:50-58)</a:t>
            </a:r>
          </a:p>
        </p:txBody>
      </p:sp>
      <p:sp>
        <p:nvSpPr>
          <p:cNvPr id="3" name="Content Placeholder 2">
            <a:extLst>
              <a:ext uri="{FF2B5EF4-FFF2-40B4-BE49-F238E27FC236}">
                <a16:creationId xmlns:a16="http://schemas.microsoft.com/office/drawing/2014/main" id="{9FE5D74F-A0A0-49E3-7252-04C8042A74FE}"/>
              </a:ext>
            </a:extLst>
          </p:cNvPr>
          <p:cNvSpPr>
            <a:spLocks noGrp="1"/>
          </p:cNvSpPr>
          <p:nvPr>
            <p:ph idx="1"/>
          </p:nvPr>
        </p:nvSpPr>
        <p:spPr>
          <a:xfrm>
            <a:off x="266700" y="685800"/>
            <a:ext cx="8610600" cy="5943600"/>
          </a:xfrm>
        </p:spPr>
        <p:txBody>
          <a:bodyPr/>
          <a:lstStyle/>
          <a:p>
            <a:pPr algn="ctr" eaLnBrk="1" hangingPunct="1">
              <a:buNone/>
            </a:pPr>
            <a:r>
              <a:rPr lang="en-US" altLang="en-US" sz="2400" i="1" dirty="0">
                <a:effectLst/>
              </a:rPr>
              <a:t>“</a:t>
            </a:r>
            <a:r>
              <a:rPr lang="en-US" altLang="en-US" sz="2400" i="1" baseline="30000" dirty="0">
                <a:effectLst/>
              </a:rPr>
              <a:t>50</a:t>
            </a:r>
            <a:r>
              <a:rPr lang="en-US" altLang="en-US" sz="2400" i="1" dirty="0">
                <a:effectLst/>
              </a:rPr>
              <a:t> Now I say this, brethren, that flesh and blood cannot inherit the kingdom of God; nor does the perishable inherit the imperishable. </a:t>
            </a:r>
            <a:r>
              <a:rPr lang="en-US" altLang="en-US" sz="2400" i="1" baseline="30000" dirty="0">
                <a:effectLst/>
              </a:rPr>
              <a:t>51</a:t>
            </a:r>
            <a:r>
              <a:rPr lang="en-US" altLang="en-US" sz="2400" i="1" dirty="0">
                <a:effectLst/>
              </a:rPr>
              <a:t> Behold, I tell you a mystery; we will not all sleep, but we will all be changed, </a:t>
            </a:r>
            <a:r>
              <a:rPr lang="en-US" altLang="en-US" sz="2400" i="1" baseline="30000" dirty="0">
                <a:effectLst/>
              </a:rPr>
              <a:t>52</a:t>
            </a:r>
            <a:r>
              <a:rPr lang="en-US" altLang="en-US" sz="2400" i="1" dirty="0">
                <a:effectLst/>
              </a:rPr>
              <a:t> in a moment, in the twinkling of an eye, at the last trumpet; for the trumpet will sound, and the dead will be raised imperishable, and we will be changed. </a:t>
            </a:r>
            <a:r>
              <a:rPr lang="en-US" altLang="en-US" sz="2400" i="1" baseline="30000" dirty="0">
                <a:effectLst/>
              </a:rPr>
              <a:t>53</a:t>
            </a:r>
            <a:r>
              <a:rPr lang="en-US" altLang="en-US" sz="2400" i="1" dirty="0">
                <a:effectLst/>
              </a:rPr>
              <a:t> For this perishable must put on the imperishable, and this mortal must put on immortality. </a:t>
            </a:r>
            <a:r>
              <a:rPr lang="en-US" altLang="en-US" sz="2400" i="1" baseline="30000" dirty="0">
                <a:effectLst/>
              </a:rPr>
              <a:t>54</a:t>
            </a:r>
            <a:r>
              <a:rPr lang="en-US" altLang="en-US" sz="2400" i="1" dirty="0">
                <a:effectLst/>
              </a:rPr>
              <a:t> But when this perishable will have put on the imperishable, and this mortal will have put on immortality, then will come about the saying that is written, “Death is swallowed up in victory. </a:t>
            </a:r>
            <a:r>
              <a:rPr lang="en-US" altLang="en-US" sz="2400" i="1" baseline="30000" dirty="0">
                <a:effectLst/>
              </a:rPr>
              <a:t>55</a:t>
            </a:r>
            <a:r>
              <a:rPr lang="en-US" altLang="en-US" sz="2400" i="1" dirty="0">
                <a:effectLst/>
              </a:rPr>
              <a:t> O death, where is your victory? O death, where is your sting?” </a:t>
            </a:r>
            <a:r>
              <a:rPr lang="en-US" altLang="en-US" sz="2400" i="1" baseline="30000" dirty="0">
                <a:effectLst/>
              </a:rPr>
              <a:t>56</a:t>
            </a:r>
            <a:r>
              <a:rPr lang="en-US" altLang="en-US" sz="2400" i="1" dirty="0">
                <a:effectLst/>
              </a:rPr>
              <a:t> The sting of death is sin, and the power of sin is the law; </a:t>
            </a:r>
            <a:r>
              <a:rPr lang="en-US" altLang="en-US" sz="2400" i="1" baseline="30000" dirty="0">
                <a:effectLst/>
              </a:rPr>
              <a:t>57</a:t>
            </a:r>
            <a:r>
              <a:rPr lang="en-US" altLang="en-US" sz="2400" i="1" dirty="0">
                <a:effectLst/>
              </a:rPr>
              <a:t> but thanks be to God, who gives us the victory through our Lord Jesus Christ. </a:t>
            </a:r>
            <a:r>
              <a:rPr lang="en-US" altLang="en-US" sz="2400" i="1" baseline="30000" dirty="0">
                <a:effectLst/>
              </a:rPr>
              <a:t>58</a:t>
            </a:r>
            <a:r>
              <a:rPr lang="en-US" altLang="en-US" sz="2400" i="1" dirty="0">
                <a:effectLst/>
              </a:rPr>
              <a:t> Therefore, my beloved brethren, be steadfast, immovable, always abounding in the work of the Lord, knowing that your toil is not in vain in the Lord.”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E5FE06-0D64-15EB-D49B-CDD80B3F4E3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E193F7-9EB3-EFA5-1FD1-F66316BF8657}"/>
              </a:ext>
            </a:extLst>
          </p:cNvPr>
          <p:cNvSpPr>
            <a:spLocks noGrp="1"/>
          </p:cNvSpPr>
          <p:nvPr>
            <p:ph idx="1"/>
          </p:nvPr>
        </p:nvSpPr>
        <p:spPr>
          <a:xfrm>
            <a:off x="1066800" y="1066800"/>
            <a:ext cx="7086600" cy="5257800"/>
          </a:xfrm>
        </p:spPr>
        <p:txBody>
          <a:bodyPr/>
          <a:lstStyle/>
          <a:p>
            <a:pPr eaLnBrk="1" hangingPunct="1">
              <a:buFont typeface="Monotype Sorts"/>
              <a:buNone/>
            </a:pPr>
            <a:r>
              <a:rPr lang="en-US" altLang="en-US" sz="2800" b="1" dirty="0">
                <a:effectLst/>
              </a:rPr>
              <a:t>“Flesh and blood cannot inherit the kingdom of God,” v. 50. </a:t>
            </a:r>
            <a:br>
              <a:rPr lang="en-US" altLang="en-US" sz="2800" b="1" dirty="0">
                <a:effectLst/>
              </a:rPr>
            </a:br>
            <a:r>
              <a:rPr lang="en-US" altLang="en-US" sz="2800" b="1" dirty="0">
                <a:effectLst/>
              </a:rPr>
              <a:t>(cf. 1 Peter 1:3-4; 2 Peter 1:10-11)</a:t>
            </a:r>
            <a:br>
              <a:rPr lang="en-US" altLang="en-US" sz="2800" b="1" dirty="0">
                <a:effectLst/>
              </a:rPr>
            </a:br>
            <a:r>
              <a:rPr lang="en-US" altLang="en-US" sz="2800" b="1" dirty="0">
                <a:effectLst/>
              </a:rPr>
              <a:t>We “will all be changed.”</a:t>
            </a:r>
          </a:p>
          <a:p>
            <a:pPr eaLnBrk="1" hangingPunct="1">
              <a:buFont typeface="Monotype Sorts"/>
              <a:buNone/>
            </a:pPr>
            <a:r>
              <a:rPr lang="en-US" altLang="en-US" sz="2800" b="1" dirty="0">
                <a:effectLst/>
              </a:rPr>
              <a:t>It will occur “at the last trumpet,” v. 52</a:t>
            </a:r>
          </a:p>
          <a:p>
            <a:pPr eaLnBrk="1" hangingPunct="1">
              <a:buFont typeface="Monotype Sorts"/>
              <a:buNone/>
            </a:pPr>
            <a:r>
              <a:rPr lang="en-US" altLang="en-US" b="1" dirty="0">
                <a:effectLst/>
              </a:rPr>
              <a:t>	a. In a “moment” </a:t>
            </a:r>
            <a:br>
              <a:rPr lang="en-US" altLang="en-US" b="1" dirty="0">
                <a:effectLst/>
              </a:rPr>
            </a:br>
            <a:r>
              <a:rPr lang="en-US" altLang="en-US" b="1" dirty="0">
                <a:effectLst/>
              </a:rPr>
              <a:t>(Greek </a:t>
            </a:r>
            <a:r>
              <a:rPr lang="en-US" altLang="en-US" b="1" i="1" dirty="0">
                <a:effectLst/>
              </a:rPr>
              <a:t>Atomos =</a:t>
            </a:r>
            <a:r>
              <a:rPr lang="en-US" altLang="en-US" b="1" dirty="0">
                <a:effectLst/>
              </a:rPr>
              <a:t> English “</a:t>
            </a:r>
            <a:r>
              <a:rPr lang="en-US" altLang="en-US" b="1" i="1" dirty="0">
                <a:effectLst/>
              </a:rPr>
              <a:t>to cut”</a:t>
            </a:r>
            <a:r>
              <a:rPr lang="en-US" altLang="en-US" b="1" dirty="0">
                <a:effectLst/>
              </a:rPr>
              <a:t>)</a:t>
            </a:r>
          </a:p>
          <a:p>
            <a:pPr eaLnBrk="1" hangingPunct="1">
              <a:buFont typeface="Monotype Sorts"/>
              <a:buNone/>
            </a:pPr>
            <a:r>
              <a:rPr lang="en-US" altLang="en-US" b="1" dirty="0">
                <a:effectLst/>
              </a:rPr>
              <a:t>	b. In “the twinkling of an eye,” v. 52.</a:t>
            </a:r>
          </a:p>
          <a:p>
            <a:pPr eaLnBrk="1" hangingPunct="1">
              <a:buFont typeface="Monotype Sorts"/>
              <a:buNone/>
            </a:pPr>
            <a:r>
              <a:rPr lang="en-US" altLang="en-US" b="1" dirty="0">
                <a:effectLst/>
              </a:rPr>
              <a:t>	The ones affected, v. 52. </a:t>
            </a:r>
          </a:p>
        </p:txBody>
      </p:sp>
      <p:sp>
        <p:nvSpPr>
          <p:cNvPr id="2" name="Title 1">
            <a:extLst>
              <a:ext uri="{FF2B5EF4-FFF2-40B4-BE49-F238E27FC236}">
                <a16:creationId xmlns:a16="http://schemas.microsoft.com/office/drawing/2014/main" id="{9732AD13-EC66-8881-E77F-B96B6E754772}"/>
              </a:ext>
            </a:extLst>
          </p:cNvPr>
          <p:cNvSpPr txBox="1">
            <a:spLocks/>
          </p:cNvSpPr>
          <p:nvPr/>
        </p:nvSpPr>
        <p:spPr bwMode="auto">
          <a:xfrm>
            <a:off x="133350" y="228600"/>
            <a:ext cx="89535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charset="0"/>
              </a:defRPr>
            </a:lvl2pPr>
            <a:lvl3pPr algn="l" rtl="0" eaLnBrk="0" fontAlgn="base" hangingPunct="0">
              <a:spcBef>
                <a:spcPct val="0"/>
              </a:spcBef>
              <a:spcAft>
                <a:spcPct val="0"/>
              </a:spcAft>
              <a:defRPr sz="4400">
                <a:solidFill>
                  <a:schemeClr val="tx2"/>
                </a:solidFill>
                <a:latin typeface="Times New Roman" charset="0"/>
              </a:defRPr>
            </a:lvl3pPr>
            <a:lvl4pPr algn="l" rtl="0" eaLnBrk="0" fontAlgn="base" hangingPunct="0">
              <a:spcBef>
                <a:spcPct val="0"/>
              </a:spcBef>
              <a:spcAft>
                <a:spcPct val="0"/>
              </a:spcAft>
              <a:defRPr sz="4400">
                <a:solidFill>
                  <a:schemeClr val="tx2"/>
                </a:solidFill>
                <a:latin typeface="Times New Roman" charset="0"/>
              </a:defRPr>
            </a:lvl4pPr>
            <a:lvl5pPr algn="l" rtl="0" eaLnBrk="0" fontAlgn="base" hangingPunct="0">
              <a:spcBef>
                <a:spcPct val="0"/>
              </a:spcBef>
              <a:spcAft>
                <a:spcPct val="0"/>
              </a:spcAft>
              <a:defRPr sz="4400">
                <a:solidFill>
                  <a:schemeClr val="tx2"/>
                </a:solidFill>
                <a:latin typeface="Times New Roman" charset="0"/>
              </a:defRPr>
            </a:lvl5pPr>
            <a:lvl6pPr marL="457200" algn="l" rtl="0" eaLnBrk="1" fontAlgn="base" hangingPunct="1">
              <a:spcBef>
                <a:spcPct val="0"/>
              </a:spcBef>
              <a:spcAft>
                <a:spcPct val="0"/>
              </a:spcAft>
              <a:defRPr sz="4400">
                <a:solidFill>
                  <a:schemeClr val="tx2"/>
                </a:solidFill>
                <a:latin typeface="Times New Roman" charset="0"/>
              </a:defRPr>
            </a:lvl6pPr>
            <a:lvl7pPr marL="914400" algn="l" rtl="0" eaLnBrk="1" fontAlgn="base" hangingPunct="1">
              <a:spcBef>
                <a:spcPct val="0"/>
              </a:spcBef>
              <a:spcAft>
                <a:spcPct val="0"/>
              </a:spcAft>
              <a:defRPr sz="4400">
                <a:solidFill>
                  <a:schemeClr val="tx2"/>
                </a:solidFill>
                <a:latin typeface="Times New Roman" charset="0"/>
              </a:defRPr>
            </a:lvl7pPr>
            <a:lvl8pPr marL="1371600" algn="l" rtl="0" eaLnBrk="1" fontAlgn="base" hangingPunct="1">
              <a:spcBef>
                <a:spcPct val="0"/>
              </a:spcBef>
              <a:spcAft>
                <a:spcPct val="0"/>
              </a:spcAft>
              <a:defRPr sz="4400">
                <a:solidFill>
                  <a:schemeClr val="tx2"/>
                </a:solidFill>
                <a:latin typeface="Times New Roman" charset="0"/>
              </a:defRPr>
            </a:lvl8pPr>
            <a:lvl9pPr marL="1828800" algn="l" rtl="0" eaLnBrk="1" fontAlgn="base" hangingPunct="1">
              <a:spcBef>
                <a:spcPct val="0"/>
              </a:spcBef>
              <a:spcAft>
                <a:spcPct val="0"/>
              </a:spcAft>
              <a:defRPr sz="4400">
                <a:solidFill>
                  <a:schemeClr val="tx2"/>
                </a:solidFill>
                <a:latin typeface="Times New Roman" charset="0"/>
              </a:defRPr>
            </a:lvl9pPr>
          </a:lstStyle>
          <a:p>
            <a:pPr algn="ctr" eaLnBrk="1" hangingPunct="1"/>
            <a:r>
              <a:rPr lang="en-US" altLang="en-US" sz="3600" b="1" kern="0" dirty="0">
                <a:solidFill>
                  <a:schemeClr val="tx1"/>
                </a:solidFill>
              </a:rPr>
              <a:t>Examine The Text: </a:t>
            </a:r>
            <a:r>
              <a:rPr lang="en-US" altLang="en-US" sz="3600" b="1" kern="0" dirty="0">
                <a:solidFill>
                  <a:srgbClr val="FF0000"/>
                </a:solidFill>
              </a:rPr>
              <a:t>(1 Corinthians 15:50-58)</a:t>
            </a:r>
          </a:p>
        </p:txBody>
      </p:sp>
    </p:spTree>
    <p:extLst>
      <p:ext uri="{BB962C8B-B14F-4D97-AF65-F5344CB8AC3E}">
        <p14:creationId xmlns:p14="http://schemas.microsoft.com/office/powerpoint/2010/main" val="31471763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64CF3CA7-B594-4E5C-117D-494EB85FE724}"/>
              </a:ext>
            </a:extLst>
          </p:cNvPr>
          <p:cNvSpPr>
            <a:spLocks noGrp="1"/>
          </p:cNvSpPr>
          <p:nvPr>
            <p:ph type="title"/>
          </p:nvPr>
        </p:nvSpPr>
        <p:spPr>
          <a:xfrm>
            <a:off x="468367" y="990600"/>
            <a:ext cx="8382000" cy="1143000"/>
          </a:xfrm>
        </p:spPr>
        <p:txBody>
          <a:bodyPr/>
          <a:lstStyle/>
          <a:p>
            <a:pPr eaLnBrk="1" hangingPunct="1"/>
            <a:r>
              <a:rPr lang="en-US" altLang="en-US" sz="4000" b="1" dirty="0">
                <a:solidFill>
                  <a:schemeClr val="tx1"/>
                </a:solidFill>
              </a:rPr>
              <a:t>The Change that will then take place:</a:t>
            </a:r>
          </a:p>
        </p:txBody>
      </p:sp>
      <p:sp>
        <p:nvSpPr>
          <p:cNvPr id="3" name="Content Placeholder 2">
            <a:extLst>
              <a:ext uri="{FF2B5EF4-FFF2-40B4-BE49-F238E27FC236}">
                <a16:creationId xmlns:a16="http://schemas.microsoft.com/office/drawing/2014/main" id="{701BD9A3-57B1-894F-00CD-4702B8B278CE}"/>
              </a:ext>
            </a:extLst>
          </p:cNvPr>
          <p:cNvSpPr>
            <a:spLocks noGrp="1"/>
          </p:cNvSpPr>
          <p:nvPr>
            <p:ph idx="1"/>
          </p:nvPr>
        </p:nvSpPr>
        <p:spPr>
          <a:xfrm>
            <a:off x="838200" y="2438400"/>
            <a:ext cx="8077200" cy="3200400"/>
          </a:xfrm>
        </p:spPr>
        <p:txBody>
          <a:bodyPr/>
          <a:lstStyle/>
          <a:p>
            <a:pPr eaLnBrk="1" hangingPunct="1">
              <a:buFont typeface="Monotype Sorts"/>
              <a:buNone/>
              <a:defRPr/>
            </a:pPr>
            <a:r>
              <a:rPr lang="en-US" dirty="0"/>
              <a:t>“</a:t>
            </a:r>
            <a:r>
              <a:rPr lang="en-US" b="1" dirty="0">
                <a:effectLst/>
              </a:rPr>
              <a:t>This perishable must put on the imperishable,” v. 53</a:t>
            </a:r>
          </a:p>
          <a:p>
            <a:pPr eaLnBrk="1" hangingPunct="1">
              <a:buFont typeface="Monotype Sorts"/>
              <a:buNone/>
              <a:defRPr/>
            </a:pPr>
            <a:r>
              <a:rPr lang="en-US" b="1" dirty="0">
                <a:effectLst/>
              </a:rPr>
              <a:t>“This mortal must put in immortality,” v. 53. </a:t>
            </a:r>
            <a:endParaRPr lang="en-US" dirty="0"/>
          </a:p>
        </p:txBody>
      </p:sp>
      <p:sp>
        <p:nvSpPr>
          <p:cNvPr id="2" name="Title 1">
            <a:extLst>
              <a:ext uri="{FF2B5EF4-FFF2-40B4-BE49-F238E27FC236}">
                <a16:creationId xmlns:a16="http://schemas.microsoft.com/office/drawing/2014/main" id="{0193CDE7-B287-6F80-9474-675D34875EA2}"/>
              </a:ext>
            </a:extLst>
          </p:cNvPr>
          <p:cNvSpPr txBox="1">
            <a:spLocks/>
          </p:cNvSpPr>
          <p:nvPr/>
        </p:nvSpPr>
        <p:spPr bwMode="auto">
          <a:xfrm>
            <a:off x="182617" y="152400"/>
            <a:ext cx="89535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charset="0"/>
              </a:defRPr>
            </a:lvl2pPr>
            <a:lvl3pPr algn="l" rtl="0" eaLnBrk="0" fontAlgn="base" hangingPunct="0">
              <a:spcBef>
                <a:spcPct val="0"/>
              </a:spcBef>
              <a:spcAft>
                <a:spcPct val="0"/>
              </a:spcAft>
              <a:defRPr sz="4400">
                <a:solidFill>
                  <a:schemeClr val="tx2"/>
                </a:solidFill>
                <a:latin typeface="Times New Roman" charset="0"/>
              </a:defRPr>
            </a:lvl3pPr>
            <a:lvl4pPr algn="l" rtl="0" eaLnBrk="0" fontAlgn="base" hangingPunct="0">
              <a:spcBef>
                <a:spcPct val="0"/>
              </a:spcBef>
              <a:spcAft>
                <a:spcPct val="0"/>
              </a:spcAft>
              <a:defRPr sz="4400">
                <a:solidFill>
                  <a:schemeClr val="tx2"/>
                </a:solidFill>
                <a:latin typeface="Times New Roman" charset="0"/>
              </a:defRPr>
            </a:lvl4pPr>
            <a:lvl5pPr algn="l" rtl="0" eaLnBrk="0" fontAlgn="base" hangingPunct="0">
              <a:spcBef>
                <a:spcPct val="0"/>
              </a:spcBef>
              <a:spcAft>
                <a:spcPct val="0"/>
              </a:spcAft>
              <a:defRPr sz="4400">
                <a:solidFill>
                  <a:schemeClr val="tx2"/>
                </a:solidFill>
                <a:latin typeface="Times New Roman" charset="0"/>
              </a:defRPr>
            </a:lvl5pPr>
            <a:lvl6pPr marL="457200" algn="l" rtl="0" eaLnBrk="1" fontAlgn="base" hangingPunct="1">
              <a:spcBef>
                <a:spcPct val="0"/>
              </a:spcBef>
              <a:spcAft>
                <a:spcPct val="0"/>
              </a:spcAft>
              <a:defRPr sz="4400">
                <a:solidFill>
                  <a:schemeClr val="tx2"/>
                </a:solidFill>
                <a:latin typeface="Times New Roman" charset="0"/>
              </a:defRPr>
            </a:lvl6pPr>
            <a:lvl7pPr marL="914400" algn="l" rtl="0" eaLnBrk="1" fontAlgn="base" hangingPunct="1">
              <a:spcBef>
                <a:spcPct val="0"/>
              </a:spcBef>
              <a:spcAft>
                <a:spcPct val="0"/>
              </a:spcAft>
              <a:defRPr sz="4400">
                <a:solidFill>
                  <a:schemeClr val="tx2"/>
                </a:solidFill>
                <a:latin typeface="Times New Roman" charset="0"/>
              </a:defRPr>
            </a:lvl7pPr>
            <a:lvl8pPr marL="1371600" algn="l" rtl="0" eaLnBrk="1" fontAlgn="base" hangingPunct="1">
              <a:spcBef>
                <a:spcPct val="0"/>
              </a:spcBef>
              <a:spcAft>
                <a:spcPct val="0"/>
              </a:spcAft>
              <a:defRPr sz="4400">
                <a:solidFill>
                  <a:schemeClr val="tx2"/>
                </a:solidFill>
                <a:latin typeface="Times New Roman" charset="0"/>
              </a:defRPr>
            </a:lvl8pPr>
            <a:lvl9pPr marL="1828800" algn="l" rtl="0" eaLnBrk="1" fontAlgn="base" hangingPunct="1">
              <a:spcBef>
                <a:spcPct val="0"/>
              </a:spcBef>
              <a:spcAft>
                <a:spcPct val="0"/>
              </a:spcAft>
              <a:defRPr sz="4400">
                <a:solidFill>
                  <a:schemeClr val="tx2"/>
                </a:solidFill>
                <a:latin typeface="Times New Roman" charset="0"/>
              </a:defRPr>
            </a:lvl9pPr>
          </a:lstStyle>
          <a:p>
            <a:pPr algn="ctr" eaLnBrk="1" hangingPunct="1"/>
            <a:r>
              <a:rPr lang="en-US" altLang="en-US" sz="3600" b="1" kern="0" dirty="0">
                <a:solidFill>
                  <a:schemeClr val="tx1"/>
                </a:solidFill>
              </a:rPr>
              <a:t>Examine The Text: </a:t>
            </a:r>
            <a:r>
              <a:rPr lang="en-US" altLang="en-US" sz="3600" b="1" kern="0" dirty="0">
                <a:solidFill>
                  <a:srgbClr val="FF0000"/>
                </a:solidFill>
              </a:rPr>
              <a:t>(1 Corinthians 15:50-58)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5275A852-9D5A-D9AF-5376-157D5C382004}"/>
              </a:ext>
            </a:extLst>
          </p:cNvPr>
          <p:cNvSpPr>
            <a:spLocks noGrp="1"/>
          </p:cNvSpPr>
          <p:nvPr>
            <p:ph type="title"/>
          </p:nvPr>
        </p:nvSpPr>
        <p:spPr/>
        <p:txBody>
          <a:bodyPr/>
          <a:lstStyle/>
          <a:p>
            <a:pPr eaLnBrk="1" hangingPunct="1"/>
            <a:r>
              <a:rPr lang="en-US" altLang="en-US" b="1">
                <a:solidFill>
                  <a:schemeClr val="tx1"/>
                </a:solidFill>
              </a:rPr>
              <a:t>When this happens:</a:t>
            </a:r>
          </a:p>
        </p:txBody>
      </p:sp>
      <p:sp>
        <p:nvSpPr>
          <p:cNvPr id="3" name="Content Placeholder 2">
            <a:extLst>
              <a:ext uri="{FF2B5EF4-FFF2-40B4-BE49-F238E27FC236}">
                <a16:creationId xmlns:a16="http://schemas.microsoft.com/office/drawing/2014/main" id="{99A3F6F1-4BAE-40E2-7FE1-5E0AC5D5234A}"/>
              </a:ext>
            </a:extLst>
          </p:cNvPr>
          <p:cNvSpPr>
            <a:spLocks noGrp="1"/>
          </p:cNvSpPr>
          <p:nvPr>
            <p:ph idx="1"/>
          </p:nvPr>
        </p:nvSpPr>
        <p:spPr/>
        <p:txBody>
          <a:bodyPr/>
          <a:lstStyle/>
          <a:p>
            <a:pPr eaLnBrk="1" hangingPunct="1">
              <a:buFont typeface="Monotype Sorts"/>
              <a:buNone/>
              <a:defRPr/>
            </a:pPr>
            <a:r>
              <a:rPr lang="en-US" dirty="0"/>
              <a:t>“</a:t>
            </a:r>
            <a:r>
              <a:rPr lang="en-US" b="1" dirty="0">
                <a:effectLst/>
              </a:rPr>
              <a:t>Then will come about the saying that is written, ‘</a:t>
            </a:r>
            <a:r>
              <a:rPr lang="en-US" b="1" u="sng" dirty="0">
                <a:effectLst/>
              </a:rPr>
              <a:t>Death is swallowed up in victory</a:t>
            </a:r>
            <a:r>
              <a:rPr lang="en-US" b="1" dirty="0">
                <a:effectLst/>
              </a:rPr>
              <a:t>,’” v. 54 </a:t>
            </a:r>
            <a:br>
              <a:rPr lang="en-US" b="1" dirty="0">
                <a:effectLst/>
              </a:rPr>
            </a:br>
            <a:r>
              <a:rPr lang="en-US" b="1" dirty="0">
                <a:effectLst/>
              </a:rPr>
              <a:t>(cf. Isaiah 25:7-8)</a:t>
            </a:r>
          </a:p>
          <a:p>
            <a:pPr eaLnBrk="1" hangingPunct="1">
              <a:buFont typeface="Monotype Sorts"/>
              <a:buNone/>
              <a:defRPr/>
            </a:pPr>
            <a:r>
              <a:rPr lang="en-US" b="1" dirty="0">
                <a:effectLst/>
              </a:rPr>
              <a:t>The word “</a:t>
            </a:r>
            <a:r>
              <a:rPr lang="en-US" b="1" i="1" dirty="0">
                <a:effectLst/>
              </a:rPr>
              <a:t>Victory</a:t>
            </a:r>
            <a:r>
              <a:rPr lang="en-US" b="1" dirty="0">
                <a:effectLst/>
              </a:rPr>
              <a:t>” occurs only three times in the writings of Paul; all three times are in this section! vv. 54-55, 57</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69C3AB35-6802-1354-A2B2-AD3BA849DE54}"/>
              </a:ext>
            </a:extLst>
          </p:cNvPr>
          <p:cNvSpPr>
            <a:spLocks noGrp="1"/>
          </p:cNvSpPr>
          <p:nvPr>
            <p:ph type="title"/>
          </p:nvPr>
        </p:nvSpPr>
        <p:spPr>
          <a:xfrm>
            <a:off x="1066800" y="76200"/>
            <a:ext cx="7772400" cy="1143000"/>
          </a:xfrm>
        </p:spPr>
        <p:txBody>
          <a:bodyPr/>
          <a:lstStyle/>
          <a:p>
            <a:pPr algn="ctr" eaLnBrk="1" hangingPunct="1"/>
            <a:r>
              <a:rPr lang="en-US" altLang="en-US" sz="4000" b="1" dirty="0">
                <a:solidFill>
                  <a:schemeClr val="tx1"/>
                </a:solidFill>
              </a:rPr>
              <a:t>Jesus Provides us “Victory” Over TEMPTATION:</a:t>
            </a:r>
          </a:p>
        </p:txBody>
      </p:sp>
      <p:sp>
        <p:nvSpPr>
          <p:cNvPr id="3" name="Content Placeholder 2">
            <a:extLst>
              <a:ext uri="{FF2B5EF4-FFF2-40B4-BE49-F238E27FC236}">
                <a16:creationId xmlns:a16="http://schemas.microsoft.com/office/drawing/2014/main" id="{D946EABA-8A70-CBCF-28F2-C94A576B033D}"/>
              </a:ext>
            </a:extLst>
          </p:cNvPr>
          <p:cNvSpPr>
            <a:spLocks noGrp="1"/>
          </p:cNvSpPr>
          <p:nvPr>
            <p:ph idx="1"/>
          </p:nvPr>
        </p:nvSpPr>
        <p:spPr>
          <a:xfrm>
            <a:off x="381000" y="1295400"/>
            <a:ext cx="8534400" cy="5410200"/>
          </a:xfrm>
        </p:spPr>
        <p:txBody>
          <a:bodyPr/>
          <a:lstStyle/>
          <a:p>
            <a:pPr algn="ctr" eaLnBrk="1" hangingPunct="1">
              <a:buNone/>
            </a:pPr>
            <a:r>
              <a:rPr lang="en-US" sz="2800" i="1" dirty="0">
                <a:effectLst/>
              </a:rPr>
              <a:t>“Let no one say when he is tempted, ‘I am being tempted by God’; for God cannot be tempted by evil, and He Himself does not tempt anyone. But each one is tempted when he is carried away and enticed by his own lust. Then when lust has conceived, it gives birth to sin; and when sin is accomplished, it brings forth death.” </a:t>
            </a:r>
            <a:r>
              <a:rPr lang="en-US" sz="2800" dirty="0">
                <a:solidFill>
                  <a:srgbClr val="FF0000"/>
                </a:solidFill>
                <a:effectLst/>
              </a:rPr>
              <a:t>(</a:t>
            </a:r>
            <a:r>
              <a:rPr lang="en-US" altLang="en-US" sz="2800" b="1" dirty="0">
                <a:solidFill>
                  <a:srgbClr val="FF0000"/>
                </a:solidFill>
                <a:effectLst/>
              </a:rPr>
              <a:t>James 1:13-15)</a:t>
            </a:r>
          </a:p>
          <a:p>
            <a:pPr algn="ctr" eaLnBrk="1" hangingPunct="1">
              <a:buNone/>
            </a:pPr>
            <a:r>
              <a:rPr lang="en-US" sz="2800" i="1" dirty="0">
                <a:effectLst/>
              </a:rPr>
              <a:t>“No temptation has overtaken you but such as is common to man; and God is faithful, who will not allow you to be tempted beyond what you are able, but with the temptation will provide the way of escape also, so that you will be able to endure it.” </a:t>
            </a:r>
            <a:r>
              <a:rPr lang="en-US" sz="2800" b="1" dirty="0">
                <a:solidFill>
                  <a:srgbClr val="FF0000"/>
                </a:solidFill>
                <a:effectLst/>
              </a:rPr>
              <a:t>(</a:t>
            </a:r>
            <a:r>
              <a:rPr lang="en-US" altLang="en-US" sz="2800" b="1" dirty="0">
                <a:solidFill>
                  <a:srgbClr val="FF0000"/>
                </a:solidFill>
                <a:effectLst/>
              </a:rPr>
              <a:t>1 Corinthians 10:13)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18D0DF-D733-3CAC-FD49-A4505E3D1AF9}"/>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1EBE14DE-41E2-BDAE-9147-269764152FB8}"/>
              </a:ext>
            </a:extLst>
          </p:cNvPr>
          <p:cNvSpPr>
            <a:spLocks noGrp="1"/>
          </p:cNvSpPr>
          <p:nvPr>
            <p:ph type="title"/>
          </p:nvPr>
        </p:nvSpPr>
        <p:spPr>
          <a:xfrm>
            <a:off x="1066800" y="76200"/>
            <a:ext cx="7772400" cy="1143000"/>
          </a:xfrm>
        </p:spPr>
        <p:txBody>
          <a:bodyPr/>
          <a:lstStyle/>
          <a:p>
            <a:pPr algn="ctr" eaLnBrk="1" hangingPunct="1"/>
            <a:r>
              <a:rPr lang="en-US" altLang="en-US" sz="4000" b="1" dirty="0">
                <a:solidFill>
                  <a:schemeClr val="tx1"/>
                </a:solidFill>
              </a:rPr>
              <a:t>Jesus Provides us “Victory” Over TEMPTATION:</a:t>
            </a:r>
          </a:p>
        </p:txBody>
      </p:sp>
      <p:sp>
        <p:nvSpPr>
          <p:cNvPr id="3" name="Content Placeholder 2">
            <a:extLst>
              <a:ext uri="{FF2B5EF4-FFF2-40B4-BE49-F238E27FC236}">
                <a16:creationId xmlns:a16="http://schemas.microsoft.com/office/drawing/2014/main" id="{1F1FAE17-6C5B-9EF5-9E6E-4A5867F83605}"/>
              </a:ext>
            </a:extLst>
          </p:cNvPr>
          <p:cNvSpPr>
            <a:spLocks noGrp="1"/>
          </p:cNvSpPr>
          <p:nvPr>
            <p:ph idx="1"/>
          </p:nvPr>
        </p:nvSpPr>
        <p:spPr>
          <a:xfrm>
            <a:off x="381000" y="1447800"/>
            <a:ext cx="8534400" cy="5796455"/>
          </a:xfrm>
        </p:spPr>
        <p:txBody>
          <a:bodyPr/>
          <a:lstStyle/>
          <a:p>
            <a:pPr algn="ctr" eaLnBrk="1" hangingPunct="1">
              <a:buNone/>
            </a:pPr>
            <a:r>
              <a:rPr lang="en-US" sz="2800" i="1" dirty="0">
                <a:effectLst/>
              </a:rPr>
              <a:t>“Your word I have treasured in my heart, that I may not sin against You.” </a:t>
            </a:r>
            <a:r>
              <a:rPr lang="en-US" sz="2800" b="1" dirty="0">
                <a:solidFill>
                  <a:srgbClr val="FF0000"/>
                </a:solidFill>
                <a:effectLst/>
              </a:rPr>
              <a:t>(Psalm 119:11</a:t>
            </a:r>
            <a:r>
              <a:rPr lang="en-US" altLang="en-US" sz="2800" b="1" dirty="0">
                <a:solidFill>
                  <a:srgbClr val="FF0000"/>
                </a:solidFill>
                <a:effectLst/>
              </a:rPr>
              <a:t>)</a:t>
            </a:r>
          </a:p>
          <a:p>
            <a:pPr algn="ctr" eaLnBrk="1" hangingPunct="1">
              <a:buNone/>
            </a:pPr>
            <a:r>
              <a:rPr lang="en-US" sz="2800" i="1" dirty="0">
                <a:effectLst/>
              </a:rPr>
              <a:t>“But He answered and said, ‘It is written, “Man shall not live on bread alone, but on every word that proceeds out of the mouth of God.”’” </a:t>
            </a:r>
            <a:r>
              <a:rPr lang="en-US" sz="2800" b="1" dirty="0">
                <a:solidFill>
                  <a:srgbClr val="FF0000"/>
                </a:solidFill>
                <a:effectLst/>
              </a:rPr>
              <a:t>(Matthew 4:4</a:t>
            </a:r>
            <a:r>
              <a:rPr lang="en-US" altLang="en-US" sz="2800" b="1" dirty="0">
                <a:solidFill>
                  <a:srgbClr val="FF0000"/>
                </a:solidFill>
                <a:effectLst/>
              </a:rPr>
              <a:t>)</a:t>
            </a:r>
          </a:p>
          <a:p>
            <a:pPr algn="ctr" eaLnBrk="1" hangingPunct="1">
              <a:buNone/>
            </a:pPr>
            <a:r>
              <a:rPr lang="en-US" sz="2800" i="1" dirty="0">
                <a:effectLst/>
              </a:rPr>
              <a:t>“Jesus said to him, ‘On the other hand, it is written, “You shall not put the Lord your God to the test.”’” </a:t>
            </a:r>
            <a:r>
              <a:rPr lang="en-US" sz="2800" b="1" dirty="0">
                <a:solidFill>
                  <a:srgbClr val="FF0000"/>
                </a:solidFill>
                <a:effectLst/>
              </a:rPr>
              <a:t>(Matthew 4:7</a:t>
            </a:r>
            <a:r>
              <a:rPr lang="en-US" altLang="en-US" sz="2800" b="1" dirty="0">
                <a:solidFill>
                  <a:srgbClr val="FF0000"/>
                </a:solidFill>
                <a:effectLst/>
              </a:rPr>
              <a:t>)</a:t>
            </a:r>
          </a:p>
          <a:p>
            <a:pPr algn="ctr" eaLnBrk="1" hangingPunct="1">
              <a:buNone/>
            </a:pPr>
            <a:r>
              <a:rPr lang="en-US" sz="2800" i="1" dirty="0">
                <a:effectLst/>
              </a:rPr>
              <a:t>“Then Jesus said to him, ‘Go, Satan! For it is written, “You shall worship the Lord your God, and serve Him only.”’” </a:t>
            </a:r>
            <a:r>
              <a:rPr lang="en-US" sz="2800" b="1" dirty="0">
                <a:solidFill>
                  <a:srgbClr val="FF0000"/>
                </a:solidFill>
                <a:effectLst/>
              </a:rPr>
              <a:t>(Matthew 4:10</a:t>
            </a:r>
            <a:r>
              <a:rPr lang="en-US" altLang="en-US" sz="2800" b="1" dirty="0">
                <a:solidFill>
                  <a:srgbClr val="FF0000"/>
                </a:solidFill>
                <a:effectLst/>
              </a:rPr>
              <a:t>)</a:t>
            </a:r>
          </a:p>
        </p:txBody>
      </p:sp>
    </p:spTree>
    <p:extLst>
      <p:ext uri="{BB962C8B-B14F-4D97-AF65-F5344CB8AC3E}">
        <p14:creationId xmlns:p14="http://schemas.microsoft.com/office/powerpoint/2010/main" val="419329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905D99-6184-6946-F37F-37C57004B38E}"/>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424B4B8A-E3B2-71F7-FA71-F45F84D854C1}"/>
              </a:ext>
            </a:extLst>
          </p:cNvPr>
          <p:cNvSpPr>
            <a:spLocks noGrp="1"/>
          </p:cNvSpPr>
          <p:nvPr>
            <p:ph type="title"/>
          </p:nvPr>
        </p:nvSpPr>
        <p:spPr>
          <a:xfrm>
            <a:off x="762000" y="152400"/>
            <a:ext cx="7772400" cy="1143000"/>
          </a:xfrm>
        </p:spPr>
        <p:txBody>
          <a:bodyPr/>
          <a:lstStyle/>
          <a:p>
            <a:pPr algn="ctr" eaLnBrk="1" hangingPunct="1"/>
            <a:r>
              <a:rPr lang="en-US" altLang="en-US" sz="4000" b="1" dirty="0">
                <a:solidFill>
                  <a:schemeClr val="tx1"/>
                </a:solidFill>
              </a:rPr>
              <a:t>Jesus Provides us “Victory” Over SIN:</a:t>
            </a:r>
          </a:p>
        </p:txBody>
      </p:sp>
      <p:sp>
        <p:nvSpPr>
          <p:cNvPr id="3" name="Content Placeholder 2">
            <a:extLst>
              <a:ext uri="{FF2B5EF4-FFF2-40B4-BE49-F238E27FC236}">
                <a16:creationId xmlns:a16="http://schemas.microsoft.com/office/drawing/2014/main" id="{A62620E7-F782-8BF2-048C-83B8771F33A5}"/>
              </a:ext>
            </a:extLst>
          </p:cNvPr>
          <p:cNvSpPr>
            <a:spLocks noGrp="1"/>
          </p:cNvSpPr>
          <p:nvPr>
            <p:ph idx="1"/>
          </p:nvPr>
        </p:nvSpPr>
        <p:spPr>
          <a:xfrm>
            <a:off x="304800" y="1524000"/>
            <a:ext cx="8686800" cy="5410200"/>
          </a:xfrm>
        </p:spPr>
        <p:txBody>
          <a:bodyPr/>
          <a:lstStyle/>
          <a:p>
            <a:pPr eaLnBrk="1" hangingPunct="1">
              <a:buNone/>
            </a:pPr>
            <a:r>
              <a:rPr lang="en-US" sz="2800" i="1" dirty="0">
                <a:effectLst/>
              </a:rPr>
              <a:t>“For I delivered to you as of first importance what I also received, that </a:t>
            </a:r>
            <a:r>
              <a:rPr lang="en-US" sz="2800" b="1" i="1" dirty="0">
                <a:effectLst/>
              </a:rPr>
              <a:t>Christ died for our sins</a:t>
            </a:r>
            <a:r>
              <a:rPr lang="en-US" sz="2800" i="1" dirty="0">
                <a:effectLst/>
              </a:rPr>
              <a:t> according to the Scriptures …” </a:t>
            </a:r>
            <a:r>
              <a:rPr lang="en-US" sz="2800" b="1" dirty="0">
                <a:solidFill>
                  <a:srgbClr val="FF0000"/>
                </a:solidFill>
                <a:effectLst/>
              </a:rPr>
              <a:t>(</a:t>
            </a:r>
            <a:r>
              <a:rPr lang="en-US" altLang="en-US" sz="2800" b="1" dirty="0">
                <a:solidFill>
                  <a:srgbClr val="FF0000"/>
                </a:solidFill>
                <a:effectLst/>
              </a:rPr>
              <a:t>1 Corinthians 15:3)</a:t>
            </a:r>
          </a:p>
          <a:p>
            <a:pPr algn="ctr" eaLnBrk="1" hangingPunct="1">
              <a:buNone/>
            </a:pPr>
            <a:r>
              <a:rPr lang="en-US" sz="2800" i="1" dirty="0">
                <a:effectLst/>
              </a:rPr>
              <a:t>“… for </a:t>
            </a:r>
            <a:r>
              <a:rPr lang="en-US" sz="2800" b="1" i="1" dirty="0">
                <a:effectLst/>
              </a:rPr>
              <a:t>all have sinned </a:t>
            </a:r>
            <a:r>
              <a:rPr lang="en-US" sz="2800" i="1" dirty="0">
                <a:effectLst/>
              </a:rPr>
              <a:t>and fall short of the glory of God …” </a:t>
            </a:r>
            <a:r>
              <a:rPr lang="en-US" sz="2800" b="1" dirty="0">
                <a:solidFill>
                  <a:srgbClr val="FF0000"/>
                </a:solidFill>
                <a:effectLst/>
              </a:rPr>
              <a:t>(</a:t>
            </a:r>
            <a:r>
              <a:rPr lang="en-US" altLang="en-US" sz="2800" b="1" dirty="0">
                <a:solidFill>
                  <a:srgbClr val="FF0000"/>
                </a:solidFill>
                <a:effectLst/>
              </a:rPr>
              <a:t>Romans 3:23)</a:t>
            </a:r>
          </a:p>
          <a:p>
            <a:pPr algn="ctr" eaLnBrk="1" hangingPunct="1">
              <a:buNone/>
            </a:pPr>
            <a:r>
              <a:rPr lang="en-US" sz="2800" i="1" dirty="0">
                <a:effectLst/>
              </a:rPr>
              <a:t>“Behold, the Lord’s hand is not so short that it cannot save; Nor is His ear so dull that it cannot hear. But </a:t>
            </a:r>
            <a:r>
              <a:rPr lang="en-US" sz="2800" b="1" i="1" dirty="0">
                <a:effectLst/>
              </a:rPr>
              <a:t>your iniquities have made a separation between you and your God</a:t>
            </a:r>
            <a:r>
              <a:rPr lang="en-US" sz="2800" i="1" dirty="0">
                <a:effectLst/>
              </a:rPr>
              <a:t>, and your sins have hidden His face from you so that He does not hear.” </a:t>
            </a:r>
            <a:r>
              <a:rPr lang="en-US" sz="2800" b="1" dirty="0">
                <a:solidFill>
                  <a:srgbClr val="FF0000"/>
                </a:solidFill>
                <a:effectLst/>
              </a:rPr>
              <a:t>(</a:t>
            </a:r>
            <a:r>
              <a:rPr lang="en-US" altLang="en-US" sz="2800" b="1" dirty="0">
                <a:solidFill>
                  <a:srgbClr val="FF0000"/>
                </a:solidFill>
                <a:effectLst/>
              </a:rPr>
              <a:t>Isaiah 59:1-2)</a:t>
            </a:r>
          </a:p>
          <a:p>
            <a:pPr eaLnBrk="1" hangingPunct="1">
              <a:buFont typeface="Monotype Sorts"/>
              <a:buNone/>
            </a:pPr>
            <a:endParaRPr lang="en-US" altLang="en-US" sz="2800" b="1" dirty="0">
              <a:effectLst/>
            </a:endParaRPr>
          </a:p>
        </p:txBody>
      </p:sp>
    </p:spTree>
    <p:extLst>
      <p:ext uri="{BB962C8B-B14F-4D97-AF65-F5344CB8AC3E}">
        <p14:creationId xmlns:p14="http://schemas.microsoft.com/office/powerpoint/2010/main" val="2496872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5F466D-F88F-DFC4-085E-214FD8D83588}"/>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D2EA6103-550B-BAB4-DDF0-24B8A5377FCE}"/>
              </a:ext>
            </a:extLst>
          </p:cNvPr>
          <p:cNvSpPr>
            <a:spLocks noGrp="1"/>
          </p:cNvSpPr>
          <p:nvPr>
            <p:ph type="title"/>
          </p:nvPr>
        </p:nvSpPr>
        <p:spPr>
          <a:xfrm>
            <a:off x="838200" y="2628"/>
            <a:ext cx="7772400" cy="1143000"/>
          </a:xfrm>
        </p:spPr>
        <p:txBody>
          <a:bodyPr/>
          <a:lstStyle/>
          <a:p>
            <a:pPr algn="ctr" eaLnBrk="1" hangingPunct="1"/>
            <a:r>
              <a:rPr lang="en-US" altLang="en-US" sz="4000" b="1" dirty="0">
                <a:solidFill>
                  <a:schemeClr val="tx1"/>
                </a:solidFill>
              </a:rPr>
              <a:t>Jesus Provides us “Victory” Over SIN:</a:t>
            </a:r>
          </a:p>
        </p:txBody>
      </p:sp>
      <p:sp>
        <p:nvSpPr>
          <p:cNvPr id="3" name="Content Placeholder 2">
            <a:extLst>
              <a:ext uri="{FF2B5EF4-FFF2-40B4-BE49-F238E27FC236}">
                <a16:creationId xmlns:a16="http://schemas.microsoft.com/office/drawing/2014/main" id="{FAB2B931-B8CB-2112-C28E-8A6C15D6580F}"/>
              </a:ext>
            </a:extLst>
          </p:cNvPr>
          <p:cNvSpPr>
            <a:spLocks noGrp="1"/>
          </p:cNvSpPr>
          <p:nvPr>
            <p:ph idx="1"/>
          </p:nvPr>
        </p:nvSpPr>
        <p:spPr>
          <a:xfrm>
            <a:off x="228600" y="1145628"/>
            <a:ext cx="8763000" cy="5562600"/>
          </a:xfrm>
        </p:spPr>
        <p:txBody>
          <a:bodyPr/>
          <a:lstStyle/>
          <a:p>
            <a:pPr eaLnBrk="1" hangingPunct="1">
              <a:buNone/>
            </a:pPr>
            <a:r>
              <a:rPr lang="en-US" sz="2700" i="1" dirty="0">
                <a:effectLst/>
              </a:rPr>
              <a:t>“… for this is My blood of the covenant, which is poured out for many for forgiveness of sins.” </a:t>
            </a:r>
            <a:r>
              <a:rPr lang="en-US" sz="2700" b="1" dirty="0">
                <a:solidFill>
                  <a:srgbClr val="FF0000"/>
                </a:solidFill>
                <a:effectLst/>
              </a:rPr>
              <a:t>(</a:t>
            </a:r>
            <a:r>
              <a:rPr lang="en-US" altLang="en-US" sz="2700" b="1" dirty="0">
                <a:solidFill>
                  <a:srgbClr val="FF0000"/>
                </a:solidFill>
                <a:effectLst/>
              </a:rPr>
              <a:t>Matthew 26:28)</a:t>
            </a:r>
          </a:p>
          <a:p>
            <a:pPr algn="ctr" eaLnBrk="1" hangingPunct="1">
              <a:buNone/>
            </a:pPr>
            <a:r>
              <a:rPr lang="en-US" sz="2700" i="1" dirty="0">
                <a:effectLst/>
              </a:rPr>
              <a:t>“Peter said to them, ‘Repent, and each of you be baptized in the name of Jesus Christ for the forgiveness of your sins; and you will receive the gift of the Holy Spirit.’” </a:t>
            </a:r>
            <a:br>
              <a:rPr lang="en-US" sz="2700" i="1" dirty="0">
                <a:effectLst/>
              </a:rPr>
            </a:br>
            <a:r>
              <a:rPr lang="en-US" sz="2700" b="1" dirty="0">
                <a:solidFill>
                  <a:srgbClr val="FF0000"/>
                </a:solidFill>
                <a:effectLst/>
              </a:rPr>
              <a:t>(</a:t>
            </a:r>
            <a:r>
              <a:rPr lang="en-US" altLang="en-US" sz="2700" b="1" dirty="0">
                <a:solidFill>
                  <a:srgbClr val="FF0000"/>
                </a:solidFill>
                <a:effectLst/>
              </a:rPr>
              <a:t>Acts 2:38)</a:t>
            </a:r>
          </a:p>
          <a:p>
            <a:pPr algn="ctr" eaLnBrk="1" hangingPunct="1">
              <a:buNone/>
            </a:pPr>
            <a:r>
              <a:rPr lang="en-US" sz="2700" i="1" dirty="0">
                <a:effectLst/>
              </a:rPr>
              <a:t>“… but if we walk in the Light as He Himself is in the Light, we have fellowship with one another, and the blood of Jesus His Son cleanses us from all sin. If we say that we have no sin, we are deceiving ourselves and the truth is not in us. If we confess our sins, He is faithful and righteous to forgive us our sins and to cleanse us from all unrighteousness.” </a:t>
            </a:r>
            <a:r>
              <a:rPr lang="en-US" sz="2700" b="1" dirty="0">
                <a:solidFill>
                  <a:srgbClr val="FF0000"/>
                </a:solidFill>
                <a:effectLst/>
              </a:rPr>
              <a:t>(</a:t>
            </a:r>
            <a:r>
              <a:rPr lang="en-US" altLang="en-US" sz="2700" b="1" dirty="0">
                <a:solidFill>
                  <a:srgbClr val="FF0000"/>
                </a:solidFill>
                <a:effectLst/>
              </a:rPr>
              <a:t>1 John 1:7-9)</a:t>
            </a:r>
          </a:p>
          <a:p>
            <a:pPr eaLnBrk="1" hangingPunct="1">
              <a:buFont typeface="Monotype Sorts"/>
              <a:buNone/>
            </a:pPr>
            <a:endParaRPr lang="en-US" altLang="en-US" sz="2800" b="1" dirty="0">
              <a:effectLst/>
            </a:endParaRPr>
          </a:p>
        </p:txBody>
      </p:sp>
    </p:spTree>
    <p:extLst>
      <p:ext uri="{BB962C8B-B14F-4D97-AF65-F5344CB8AC3E}">
        <p14:creationId xmlns:p14="http://schemas.microsoft.com/office/powerpoint/2010/main" val="1838503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360B64-7FF1-9B5F-E704-76D6AC999D5E}"/>
            </a:ext>
          </a:extLst>
        </p:cNvPr>
        <p:cNvGrpSpPr/>
        <p:nvPr/>
      </p:nvGrpSpPr>
      <p:grpSpPr>
        <a:xfrm>
          <a:off x="0" y="0"/>
          <a:ext cx="0" cy="0"/>
          <a:chOff x="0" y="0"/>
          <a:chExt cx="0" cy="0"/>
        </a:xfrm>
      </p:grpSpPr>
      <p:sp>
        <p:nvSpPr>
          <p:cNvPr id="3074" name="Title 3">
            <a:extLst>
              <a:ext uri="{FF2B5EF4-FFF2-40B4-BE49-F238E27FC236}">
                <a16:creationId xmlns:a16="http://schemas.microsoft.com/office/drawing/2014/main" id="{84C41E12-E351-3F45-3F8B-1339A2ED69E6}"/>
              </a:ext>
            </a:extLst>
          </p:cNvPr>
          <p:cNvSpPr>
            <a:spLocks noGrp="1"/>
          </p:cNvSpPr>
          <p:nvPr>
            <p:ph type="title"/>
          </p:nvPr>
        </p:nvSpPr>
        <p:spPr>
          <a:xfrm>
            <a:off x="685800" y="152400"/>
            <a:ext cx="7772400" cy="762000"/>
          </a:xfrm>
        </p:spPr>
        <p:txBody>
          <a:bodyPr/>
          <a:lstStyle/>
          <a:p>
            <a:pPr algn="ctr" eaLnBrk="1" hangingPunct="1"/>
            <a:r>
              <a:rPr lang="en-US" altLang="en-US" sz="4000" b="1" dirty="0">
                <a:solidFill>
                  <a:schemeClr val="tx1"/>
                </a:solidFill>
              </a:rPr>
              <a:t>VICTORY IN JESUS</a:t>
            </a:r>
          </a:p>
        </p:txBody>
      </p:sp>
      <p:sp>
        <p:nvSpPr>
          <p:cNvPr id="5" name="Content Placeholder 4">
            <a:extLst>
              <a:ext uri="{FF2B5EF4-FFF2-40B4-BE49-F238E27FC236}">
                <a16:creationId xmlns:a16="http://schemas.microsoft.com/office/drawing/2014/main" id="{D006BF32-DEC0-5F90-C391-656AD7BF6EBA}"/>
              </a:ext>
            </a:extLst>
          </p:cNvPr>
          <p:cNvSpPr>
            <a:spLocks noGrp="1"/>
          </p:cNvSpPr>
          <p:nvPr>
            <p:ph idx="1"/>
          </p:nvPr>
        </p:nvSpPr>
        <p:spPr>
          <a:xfrm>
            <a:off x="685800" y="1143000"/>
            <a:ext cx="7772400" cy="5486400"/>
          </a:xfrm>
        </p:spPr>
        <p:txBody>
          <a:bodyPr/>
          <a:lstStyle/>
          <a:p>
            <a:pPr algn="ctr" eaLnBrk="1" hangingPunct="1">
              <a:buNone/>
            </a:pPr>
            <a:r>
              <a:rPr lang="en-US" altLang="en-US" sz="3000" i="1" dirty="0">
                <a:effectLst/>
              </a:rPr>
              <a:t>“</a:t>
            </a:r>
            <a:r>
              <a:rPr lang="en-US" dirty="0">
                <a:effectLst/>
              </a:rPr>
              <a:t> </a:t>
            </a:r>
            <a:r>
              <a:rPr lang="en-US" baseline="30000" dirty="0">
                <a:effectLst/>
              </a:rPr>
              <a:t>1 </a:t>
            </a:r>
            <a:r>
              <a:rPr lang="en-US" altLang="en-US" sz="3000" i="1" dirty="0">
                <a:effectLst/>
              </a:rPr>
              <a:t>Now I make known to you, brethren, the gospel which I preached to you, which also you received, in which also you stand,</a:t>
            </a:r>
            <a:r>
              <a:rPr lang="en-US" dirty="0">
                <a:effectLst/>
              </a:rPr>
              <a:t> </a:t>
            </a:r>
            <a:r>
              <a:rPr lang="en-US" baseline="30000" dirty="0">
                <a:effectLst/>
              </a:rPr>
              <a:t>2 </a:t>
            </a:r>
            <a:r>
              <a:rPr lang="en-US" altLang="en-US" sz="3000" i="1" dirty="0">
                <a:effectLst/>
              </a:rPr>
              <a:t>by which also you are saved, if you hold fast the word which I preached to you, unless you believed in vain.</a:t>
            </a:r>
            <a:r>
              <a:rPr lang="en-US" dirty="0">
                <a:effectLst/>
              </a:rPr>
              <a:t> </a:t>
            </a:r>
            <a:r>
              <a:rPr lang="en-US" baseline="30000" dirty="0">
                <a:effectLst/>
              </a:rPr>
              <a:t>3 </a:t>
            </a:r>
            <a:r>
              <a:rPr lang="en-US" altLang="en-US" sz="3000" i="1" dirty="0">
                <a:effectLst/>
              </a:rPr>
              <a:t>For I delivered to you as of first importance what I also received, that Christ died for our sins according to the Scriptures,</a:t>
            </a:r>
            <a:r>
              <a:rPr lang="en-US" dirty="0">
                <a:effectLst/>
              </a:rPr>
              <a:t> </a:t>
            </a:r>
            <a:r>
              <a:rPr lang="en-US" baseline="30000" dirty="0">
                <a:effectLst/>
              </a:rPr>
              <a:t>4 </a:t>
            </a:r>
            <a:r>
              <a:rPr lang="en-US" altLang="en-US" sz="3000" i="1" dirty="0">
                <a:effectLst/>
              </a:rPr>
              <a:t>and that He was buried, and that He was raised on the third day according to the Scriptures …” </a:t>
            </a:r>
            <a:r>
              <a:rPr lang="en-US" altLang="en-US" b="1" dirty="0">
                <a:solidFill>
                  <a:srgbClr val="FF0000"/>
                </a:solidFill>
                <a:effectLst/>
              </a:rPr>
              <a:t>(1 Corinthians 15:1-4)</a:t>
            </a:r>
          </a:p>
        </p:txBody>
      </p:sp>
    </p:spTree>
    <p:extLst>
      <p:ext uri="{BB962C8B-B14F-4D97-AF65-F5344CB8AC3E}">
        <p14:creationId xmlns:p14="http://schemas.microsoft.com/office/powerpoint/2010/main" val="37667831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CDE998-83A0-816D-B491-4AE043FB9FA6}"/>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DCDADBA8-998A-C454-E193-BFCA43F9475E}"/>
              </a:ext>
            </a:extLst>
          </p:cNvPr>
          <p:cNvSpPr>
            <a:spLocks noGrp="1"/>
          </p:cNvSpPr>
          <p:nvPr>
            <p:ph type="title"/>
          </p:nvPr>
        </p:nvSpPr>
        <p:spPr>
          <a:xfrm>
            <a:off x="685800" y="0"/>
            <a:ext cx="7772400" cy="1143000"/>
          </a:xfrm>
        </p:spPr>
        <p:txBody>
          <a:bodyPr/>
          <a:lstStyle/>
          <a:p>
            <a:pPr algn="ctr" eaLnBrk="1" hangingPunct="1"/>
            <a:r>
              <a:rPr lang="en-US" altLang="en-US" sz="4000" b="1" dirty="0">
                <a:solidFill>
                  <a:schemeClr val="tx1"/>
                </a:solidFill>
              </a:rPr>
              <a:t>Jesus Provides us “Victory” Over THE FEAR OF DEATH:</a:t>
            </a:r>
          </a:p>
        </p:txBody>
      </p:sp>
      <p:sp>
        <p:nvSpPr>
          <p:cNvPr id="3" name="Content Placeholder 2">
            <a:extLst>
              <a:ext uri="{FF2B5EF4-FFF2-40B4-BE49-F238E27FC236}">
                <a16:creationId xmlns:a16="http://schemas.microsoft.com/office/drawing/2014/main" id="{C36E97DB-FE0E-F4F5-07DA-C6D211D55129}"/>
              </a:ext>
            </a:extLst>
          </p:cNvPr>
          <p:cNvSpPr>
            <a:spLocks noGrp="1"/>
          </p:cNvSpPr>
          <p:nvPr>
            <p:ph idx="1"/>
          </p:nvPr>
        </p:nvSpPr>
        <p:spPr>
          <a:xfrm>
            <a:off x="228600" y="1355834"/>
            <a:ext cx="8839200" cy="5349766"/>
          </a:xfrm>
        </p:spPr>
        <p:txBody>
          <a:bodyPr/>
          <a:lstStyle/>
          <a:p>
            <a:pPr algn="ctr" eaLnBrk="1" hangingPunct="1">
              <a:buNone/>
            </a:pPr>
            <a:r>
              <a:rPr lang="en-US" altLang="en-US" sz="2600" i="1" dirty="0">
                <a:effectLst/>
              </a:rPr>
              <a:t>“Therefore, since the children share in flesh and blood, He Himself likewise also partook of the same, that through death He might render powerless him who had the power of death, that is, the devil, and might free those who through fear of death were subject to slavery all their lives.” </a:t>
            </a:r>
            <a:br>
              <a:rPr lang="en-US" altLang="en-US" sz="2600" i="1" dirty="0">
                <a:effectLst/>
              </a:rPr>
            </a:br>
            <a:r>
              <a:rPr lang="en-US" altLang="en-US" sz="2600" b="1" dirty="0">
                <a:solidFill>
                  <a:srgbClr val="FF0000"/>
                </a:solidFill>
                <a:effectLst/>
              </a:rPr>
              <a:t>(Hebrews 2:14-15)</a:t>
            </a:r>
          </a:p>
          <a:p>
            <a:pPr algn="ctr" eaLnBrk="1" hangingPunct="1">
              <a:buNone/>
            </a:pPr>
            <a:r>
              <a:rPr lang="en-US" altLang="en-US" sz="2600" i="1" dirty="0">
                <a:effectLst/>
              </a:rPr>
              <a:t>“For I am already being poured out as a drink offering, and the time of my departure has come. I have fought the good fight, I have finished the course, I have kept the faith; in the future there is laid up for me the crown of righteousness, which the Lord, the righteous Judge, will award to me on that day; and not only to me, but also to all who have loved His appearing.” </a:t>
            </a:r>
            <a:br>
              <a:rPr lang="en-US" altLang="en-US" sz="2600" i="1" dirty="0">
                <a:effectLst/>
              </a:rPr>
            </a:br>
            <a:r>
              <a:rPr lang="en-US" altLang="en-US" sz="2600" b="1" dirty="0">
                <a:solidFill>
                  <a:srgbClr val="FF0000"/>
                </a:solidFill>
                <a:effectLst/>
              </a:rPr>
              <a:t>(2 Timothy 4:6-8)</a:t>
            </a:r>
          </a:p>
        </p:txBody>
      </p:sp>
    </p:spTree>
    <p:extLst>
      <p:ext uri="{BB962C8B-B14F-4D97-AF65-F5344CB8AC3E}">
        <p14:creationId xmlns:p14="http://schemas.microsoft.com/office/powerpoint/2010/main" val="34186777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87A242-E8BD-AA0E-378F-AB0B7C9E7811}"/>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57CE8E30-EBD1-27E9-2B73-C3F1990F47C3}"/>
              </a:ext>
            </a:extLst>
          </p:cNvPr>
          <p:cNvSpPr>
            <a:spLocks noGrp="1"/>
          </p:cNvSpPr>
          <p:nvPr>
            <p:ph type="title"/>
          </p:nvPr>
        </p:nvSpPr>
        <p:spPr>
          <a:xfrm>
            <a:off x="685800" y="0"/>
            <a:ext cx="7772400" cy="1143000"/>
          </a:xfrm>
        </p:spPr>
        <p:txBody>
          <a:bodyPr/>
          <a:lstStyle/>
          <a:p>
            <a:pPr algn="ctr" eaLnBrk="1" hangingPunct="1"/>
            <a:r>
              <a:rPr lang="en-US" altLang="en-US" sz="4000" b="1" dirty="0">
                <a:solidFill>
                  <a:schemeClr val="tx1"/>
                </a:solidFill>
              </a:rPr>
              <a:t>Jesus Provides us “Victory” Over THE FEAR OF DEATH:</a:t>
            </a:r>
          </a:p>
        </p:txBody>
      </p:sp>
      <p:sp>
        <p:nvSpPr>
          <p:cNvPr id="3" name="Content Placeholder 2">
            <a:extLst>
              <a:ext uri="{FF2B5EF4-FFF2-40B4-BE49-F238E27FC236}">
                <a16:creationId xmlns:a16="http://schemas.microsoft.com/office/drawing/2014/main" id="{2BDBACAF-6081-919C-4C5D-6E0418747C76}"/>
              </a:ext>
            </a:extLst>
          </p:cNvPr>
          <p:cNvSpPr>
            <a:spLocks noGrp="1"/>
          </p:cNvSpPr>
          <p:nvPr>
            <p:ph idx="1"/>
          </p:nvPr>
        </p:nvSpPr>
        <p:spPr>
          <a:xfrm>
            <a:off x="152400" y="1524000"/>
            <a:ext cx="8839200" cy="5486400"/>
          </a:xfrm>
        </p:spPr>
        <p:txBody>
          <a:bodyPr/>
          <a:lstStyle/>
          <a:p>
            <a:pPr algn="ctr" eaLnBrk="1" hangingPunct="1">
              <a:buNone/>
            </a:pPr>
            <a:r>
              <a:rPr lang="en-US" altLang="en-US" sz="3000" i="1" dirty="0">
                <a:effectLst/>
              </a:rPr>
              <a:t>“For to me, to live is Christ and to die is gain. But if I am to live on in the flesh, this will mean fruitful labor for me; and I do not know which to choose. But I am hard-pressed from both directions, having the desire to depart and be with Christ, for that is very much better; yet to remain on in the flesh is more necessary for your sake. Convinced of this, I know that I will remain and continue with you all for your progress and joy in the faith, so that your proud confidence in me may abound in Christ Jesus through my coming to you again.” </a:t>
            </a:r>
            <a:r>
              <a:rPr lang="en-US" altLang="en-US" sz="3000" b="1" dirty="0">
                <a:solidFill>
                  <a:srgbClr val="FF0000"/>
                </a:solidFill>
                <a:effectLst/>
              </a:rPr>
              <a:t>(Philippians 1:21-26)</a:t>
            </a:r>
          </a:p>
        </p:txBody>
      </p:sp>
    </p:spTree>
    <p:extLst>
      <p:ext uri="{BB962C8B-B14F-4D97-AF65-F5344CB8AC3E}">
        <p14:creationId xmlns:p14="http://schemas.microsoft.com/office/powerpoint/2010/main" val="3609722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052B2F-BB93-FAFC-1C42-6DE71063A33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6DB398-193B-8B21-CE06-BF18A2C35C49}"/>
              </a:ext>
            </a:extLst>
          </p:cNvPr>
          <p:cNvSpPr>
            <a:spLocks noGrp="1"/>
          </p:cNvSpPr>
          <p:nvPr>
            <p:ph idx="1"/>
          </p:nvPr>
        </p:nvSpPr>
        <p:spPr>
          <a:xfrm>
            <a:off x="209550" y="1676400"/>
            <a:ext cx="8724900" cy="4038600"/>
          </a:xfrm>
        </p:spPr>
        <p:txBody>
          <a:bodyPr/>
          <a:lstStyle/>
          <a:p>
            <a:pPr algn="ctr" eaLnBrk="1" hangingPunct="1">
              <a:buNone/>
            </a:pPr>
            <a:r>
              <a:rPr lang="en-US" altLang="en-US" sz="4000" i="1" dirty="0">
                <a:effectLst/>
              </a:rPr>
              <a:t>“But when this perishable will have put on the imperishable, and this mortal will have put on immortality, then will come about the saying that is written, ‘</a:t>
            </a:r>
            <a:r>
              <a:rPr lang="en-US" altLang="en-US" sz="4000" i="1" cap="small" dirty="0">
                <a:effectLst/>
              </a:rPr>
              <a:t>Death is swallowed up in victory</a:t>
            </a:r>
            <a:r>
              <a:rPr lang="en-US" altLang="en-US" sz="4000" i="1" dirty="0">
                <a:effectLst/>
              </a:rPr>
              <a:t>.’” </a:t>
            </a:r>
            <a:br>
              <a:rPr lang="en-US" altLang="en-US" sz="4000" i="1" dirty="0">
                <a:effectLst/>
              </a:rPr>
            </a:br>
            <a:r>
              <a:rPr lang="en-US" altLang="en-US" sz="4000" b="1" dirty="0">
                <a:solidFill>
                  <a:srgbClr val="FF0000"/>
                </a:solidFill>
                <a:effectLst/>
              </a:rPr>
              <a:t>(1 Corinthians 15:54)</a:t>
            </a:r>
          </a:p>
        </p:txBody>
      </p:sp>
      <p:sp>
        <p:nvSpPr>
          <p:cNvPr id="2" name="Title 1">
            <a:extLst>
              <a:ext uri="{FF2B5EF4-FFF2-40B4-BE49-F238E27FC236}">
                <a16:creationId xmlns:a16="http://schemas.microsoft.com/office/drawing/2014/main" id="{50E78568-28C7-E59B-71B6-786BEFBB9C37}"/>
              </a:ext>
            </a:extLst>
          </p:cNvPr>
          <p:cNvSpPr txBox="1">
            <a:spLocks/>
          </p:cNvSpPr>
          <p:nvPr/>
        </p:nvSpPr>
        <p:spPr bwMode="auto">
          <a:xfrm>
            <a:off x="685800" y="76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charset="0"/>
              </a:defRPr>
            </a:lvl2pPr>
            <a:lvl3pPr algn="l" rtl="0" eaLnBrk="0" fontAlgn="base" hangingPunct="0">
              <a:spcBef>
                <a:spcPct val="0"/>
              </a:spcBef>
              <a:spcAft>
                <a:spcPct val="0"/>
              </a:spcAft>
              <a:defRPr sz="4400">
                <a:solidFill>
                  <a:schemeClr val="tx2"/>
                </a:solidFill>
                <a:latin typeface="Times New Roman" charset="0"/>
              </a:defRPr>
            </a:lvl3pPr>
            <a:lvl4pPr algn="l" rtl="0" eaLnBrk="0" fontAlgn="base" hangingPunct="0">
              <a:spcBef>
                <a:spcPct val="0"/>
              </a:spcBef>
              <a:spcAft>
                <a:spcPct val="0"/>
              </a:spcAft>
              <a:defRPr sz="4400">
                <a:solidFill>
                  <a:schemeClr val="tx2"/>
                </a:solidFill>
                <a:latin typeface="Times New Roman" charset="0"/>
              </a:defRPr>
            </a:lvl4pPr>
            <a:lvl5pPr algn="l" rtl="0" eaLnBrk="0" fontAlgn="base" hangingPunct="0">
              <a:spcBef>
                <a:spcPct val="0"/>
              </a:spcBef>
              <a:spcAft>
                <a:spcPct val="0"/>
              </a:spcAft>
              <a:defRPr sz="4400">
                <a:solidFill>
                  <a:schemeClr val="tx2"/>
                </a:solidFill>
                <a:latin typeface="Times New Roman" charset="0"/>
              </a:defRPr>
            </a:lvl5pPr>
            <a:lvl6pPr marL="457200" algn="l" rtl="0" eaLnBrk="1" fontAlgn="base" hangingPunct="1">
              <a:spcBef>
                <a:spcPct val="0"/>
              </a:spcBef>
              <a:spcAft>
                <a:spcPct val="0"/>
              </a:spcAft>
              <a:defRPr sz="4400">
                <a:solidFill>
                  <a:schemeClr val="tx2"/>
                </a:solidFill>
                <a:latin typeface="Times New Roman" charset="0"/>
              </a:defRPr>
            </a:lvl6pPr>
            <a:lvl7pPr marL="914400" algn="l" rtl="0" eaLnBrk="1" fontAlgn="base" hangingPunct="1">
              <a:spcBef>
                <a:spcPct val="0"/>
              </a:spcBef>
              <a:spcAft>
                <a:spcPct val="0"/>
              </a:spcAft>
              <a:defRPr sz="4400">
                <a:solidFill>
                  <a:schemeClr val="tx2"/>
                </a:solidFill>
                <a:latin typeface="Times New Roman" charset="0"/>
              </a:defRPr>
            </a:lvl7pPr>
            <a:lvl8pPr marL="1371600" algn="l" rtl="0" eaLnBrk="1" fontAlgn="base" hangingPunct="1">
              <a:spcBef>
                <a:spcPct val="0"/>
              </a:spcBef>
              <a:spcAft>
                <a:spcPct val="0"/>
              </a:spcAft>
              <a:defRPr sz="4400">
                <a:solidFill>
                  <a:schemeClr val="tx2"/>
                </a:solidFill>
                <a:latin typeface="Times New Roman" charset="0"/>
              </a:defRPr>
            </a:lvl8pPr>
            <a:lvl9pPr marL="1828800" algn="l" rtl="0" eaLnBrk="1" fontAlgn="base" hangingPunct="1">
              <a:spcBef>
                <a:spcPct val="0"/>
              </a:spcBef>
              <a:spcAft>
                <a:spcPct val="0"/>
              </a:spcAft>
              <a:defRPr sz="4400">
                <a:solidFill>
                  <a:schemeClr val="tx2"/>
                </a:solidFill>
                <a:latin typeface="Times New Roman" charset="0"/>
              </a:defRPr>
            </a:lvl9pPr>
          </a:lstStyle>
          <a:p>
            <a:pPr algn="ctr" eaLnBrk="1" hangingPunct="1"/>
            <a:r>
              <a:rPr lang="en-US" altLang="en-US" sz="4000" b="1" kern="0" dirty="0">
                <a:solidFill>
                  <a:schemeClr val="tx1"/>
                </a:solidFill>
              </a:rPr>
              <a:t>Jesus Provides us “Victory” Over DEATH:</a:t>
            </a:r>
          </a:p>
        </p:txBody>
      </p:sp>
    </p:spTree>
    <p:extLst>
      <p:ext uri="{BB962C8B-B14F-4D97-AF65-F5344CB8AC3E}">
        <p14:creationId xmlns:p14="http://schemas.microsoft.com/office/powerpoint/2010/main" val="37039858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A061FA-E485-8BA3-22AC-D6C7BE11E7D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5393A6-64C0-30D8-5ADE-690219EDFE4B}"/>
              </a:ext>
            </a:extLst>
          </p:cNvPr>
          <p:cNvSpPr>
            <a:spLocks noGrp="1"/>
          </p:cNvSpPr>
          <p:nvPr>
            <p:ph idx="1"/>
          </p:nvPr>
        </p:nvSpPr>
        <p:spPr>
          <a:xfrm>
            <a:off x="171450" y="1066800"/>
            <a:ext cx="8801100" cy="5715000"/>
          </a:xfrm>
        </p:spPr>
        <p:txBody>
          <a:bodyPr/>
          <a:lstStyle/>
          <a:p>
            <a:pPr eaLnBrk="1" hangingPunct="1">
              <a:buNone/>
            </a:pPr>
            <a:r>
              <a:rPr lang="en-US" altLang="en-US" b="1" dirty="0">
                <a:effectLst/>
              </a:rPr>
              <a:t>	a. Sin brought death.</a:t>
            </a:r>
          </a:p>
          <a:p>
            <a:pPr algn="ctr" eaLnBrk="1" hangingPunct="1">
              <a:buNone/>
            </a:pPr>
            <a:r>
              <a:rPr lang="en-US" sz="2800" i="1" dirty="0">
                <a:effectLst/>
              </a:rPr>
              <a:t>“… but from the tree of the knowledge of good and evil you shall not eat, for in the day that you eat from it you will surely die.” </a:t>
            </a:r>
            <a:r>
              <a:rPr lang="en-US" sz="2800" b="1" dirty="0">
                <a:solidFill>
                  <a:srgbClr val="FF0000"/>
                </a:solidFill>
                <a:effectLst/>
              </a:rPr>
              <a:t>(Genesis 2:17)</a:t>
            </a:r>
          </a:p>
          <a:p>
            <a:pPr algn="ctr" eaLnBrk="1" hangingPunct="1">
              <a:buNone/>
            </a:pPr>
            <a:r>
              <a:rPr lang="en-US" sz="2800" i="1" dirty="0">
                <a:effectLst/>
              </a:rPr>
              <a:t>“By the sweat of your face you will eat bread, till you return to the ground, because from it you were taken; for you are dust, and to dust you shall return.”</a:t>
            </a:r>
            <a:r>
              <a:rPr lang="en-US" sz="2800" b="1" dirty="0">
                <a:solidFill>
                  <a:srgbClr val="FF0000"/>
                </a:solidFill>
                <a:effectLst/>
              </a:rPr>
              <a:t>(Genesis 3:19)</a:t>
            </a:r>
          </a:p>
          <a:p>
            <a:pPr algn="ctr" eaLnBrk="1" hangingPunct="1">
              <a:buNone/>
            </a:pPr>
            <a:r>
              <a:rPr lang="en-US" sz="2800" i="1" dirty="0">
                <a:effectLst/>
              </a:rPr>
              <a:t>“Therefore, just as through one man sin entered into the world, and death through sin, and so death spread to all men, </a:t>
            </a:r>
            <a:r>
              <a:rPr lang="en-US" sz="2800" b="1" i="1" dirty="0">
                <a:effectLst/>
              </a:rPr>
              <a:t>because all sinned </a:t>
            </a:r>
            <a:r>
              <a:rPr lang="en-US" sz="2800" i="1" dirty="0">
                <a:effectLst/>
              </a:rPr>
              <a:t>…”</a:t>
            </a:r>
            <a:r>
              <a:rPr lang="en-US" sz="2800" b="1" dirty="0">
                <a:solidFill>
                  <a:srgbClr val="FF0000"/>
                </a:solidFill>
                <a:effectLst/>
              </a:rPr>
              <a:t>(Romans 5:12)</a:t>
            </a:r>
          </a:p>
          <a:p>
            <a:pPr algn="ctr" eaLnBrk="1" hangingPunct="1">
              <a:buNone/>
            </a:pPr>
            <a:r>
              <a:rPr lang="en-US" sz="2800" i="1" dirty="0">
                <a:effectLst/>
              </a:rPr>
              <a:t>“For the wages of sin is death, but the free gift of God is eternal life in Christ Jesus our Lord.” </a:t>
            </a:r>
            <a:r>
              <a:rPr lang="en-US" sz="2800" b="1" dirty="0">
                <a:solidFill>
                  <a:srgbClr val="FF0000"/>
                </a:solidFill>
                <a:effectLst/>
              </a:rPr>
              <a:t>(Romans 6:23)</a:t>
            </a:r>
          </a:p>
        </p:txBody>
      </p:sp>
      <p:sp>
        <p:nvSpPr>
          <p:cNvPr id="2" name="Title 1">
            <a:extLst>
              <a:ext uri="{FF2B5EF4-FFF2-40B4-BE49-F238E27FC236}">
                <a16:creationId xmlns:a16="http://schemas.microsoft.com/office/drawing/2014/main" id="{3C91CE95-09F7-CCC5-E88D-61757776624A}"/>
              </a:ext>
            </a:extLst>
          </p:cNvPr>
          <p:cNvSpPr txBox="1">
            <a:spLocks/>
          </p:cNvSpPr>
          <p:nvPr/>
        </p:nvSpPr>
        <p:spPr bwMode="auto">
          <a:xfrm>
            <a:off x="685800" y="76200"/>
            <a:ext cx="7772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charset="0"/>
              </a:defRPr>
            </a:lvl2pPr>
            <a:lvl3pPr algn="l" rtl="0" eaLnBrk="0" fontAlgn="base" hangingPunct="0">
              <a:spcBef>
                <a:spcPct val="0"/>
              </a:spcBef>
              <a:spcAft>
                <a:spcPct val="0"/>
              </a:spcAft>
              <a:defRPr sz="4400">
                <a:solidFill>
                  <a:schemeClr val="tx2"/>
                </a:solidFill>
                <a:latin typeface="Times New Roman" charset="0"/>
              </a:defRPr>
            </a:lvl3pPr>
            <a:lvl4pPr algn="l" rtl="0" eaLnBrk="0" fontAlgn="base" hangingPunct="0">
              <a:spcBef>
                <a:spcPct val="0"/>
              </a:spcBef>
              <a:spcAft>
                <a:spcPct val="0"/>
              </a:spcAft>
              <a:defRPr sz="4400">
                <a:solidFill>
                  <a:schemeClr val="tx2"/>
                </a:solidFill>
                <a:latin typeface="Times New Roman" charset="0"/>
              </a:defRPr>
            </a:lvl4pPr>
            <a:lvl5pPr algn="l" rtl="0" eaLnBrk="0" fontAlgn="base" hangingPunct="0">
              <a:spcBef>
                <a:spcPct val="0"/>
              </a:spcBef>
              <a:spcAft>
                <a:spcPct val="0"/>
              </a:spcAft>
              <a:defRPr sz="4400">
                <a:solidFill>
                  <a:schemeClr val="tx2"/>
                </a:solidFill>
                <a:latin typeface="Times New Roman" charset="0"/>
              </a:defRPr>
            </a:lvl5pPr>
            <a:lvl6pPr marL="457200" algn="l" rtl="0" eaLnBrk="1" fontAlgn="base" hangingPunct="1">
              <a:spcBef>
                <a:spcPct val="0"/>
              </a:spcBef>
              <a:spcAft>
                <a:spcPct val="0"/>
              </a:spcAft>
              <a:defRPr sz="4400">
                <a:solidFill>
                  <a:schemeClr val="tx2"/>
                </a:solidFill>
                <a:latin typeface="Times New Roman" charset="0"/>
              </a:defRPr>
            </a:lvl6pPr>
            <a:lvl7pPr marL="914400" algn="l" rtl="0" eaLnBrk="1" fontAlgn="base" hangingPunct="1">
              <a:spcBef>
                <a:spcPct val="0"/>
              </a:spcBef>
              <a:spcAft>
                <a:spcPct val="0"/>
              </a:spcAft>
              <a:defRPr sz="4400">
                <a:solidFill>
                  <a:schemeClr val="tx2"/>
                </a:solidFill>
                <a:latin typeface="Times New Roman" charset="0"/>
              </a:defRPr>
            </a:lvl7pPr>
            <a:lvl8pPr marL="1371600" algn="l" rtl="0" eaLnBrk="1" fontAlgn="base" hangingPunct="1">
              <a:spcBef>
                <a:spcPct val="0"/>
              </a:spcBef>
              <a:spcAft>
                <a:spcPct val="0"/>
              </a:spcAft>
              <a:defRPr sz="4400">
                <a:solidFill>
                  <a:schemeClr val="tx2"/>
                </a:solidFill>
                <a:latin typeface="Times New Roman" charset="0"/>
              </a:defRPr>
            </a:lvl8pPr>
            <a:lvl9pPr marL="1828800" algn="l" rtl="0" eaLnBrk="1" fontAlgn="base" hangingPunct="1">
              <a:spcBef>
                <a:spcPct val="0"/>
              </a:spcBef>
              <a:spcAft>
                <a:spcPct val="0"/>
              </a:spcAft>
              <a:defRPr sz="4400">
                <a:solidFill>
                  <a:schemeClr val="tx2"/>
                </a:solidFill>
                <a:latin typeface="Times New Roman" charset="0"/>
              </a:defRPr>
            </a:lvl9pPr>
          </a:lstStyle>
          <a:p>
            <a:pPr algn="ctr" eaLnBrk="1" hangingPunct="1"/>
            <a:r>
              <a:rPr lang="en-US" altLang="en-US" sz="4000" b="1" kern="0" dirty="0">
                <a:solidFill>
                  <a:schemeClr val="tx1"/>
                </a:solidFill>
              </a:rPr>
              <a:t>Jesus Provides us “Victory” Over DEATH:</a:t>
            </a:r>
          </a:p>
        </p:txBody>
      </p:sp>
    </p:spTree>
    <p:extLst>
      <p:ext uri="{BB962C8B-B14F-4D97-AF65-F5344CB8AC3E}">
        <p14:creationId xmlns:p14="http://schemas.microsoft.com/office/powerpoint/2010/main" val="448896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8365AC-8D87-33AE-3745-94A22DB2D91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FB9C51-FCDC-901E-0EA5-6A7359E21807}"/>
              </a:ext>
            </a:extLst>
          </p:cNvPr>
          <p:cNvSpPr>
            <a:spLocks noGrp="1"/>
          </p:cNvSpPr>
          <p:nvPr>
            <p:ph idx="1"/>
          </p:nvPr>
        </p:nvSpPr>
        <p:spPr>
          <a:xfrm>
            <a:off x="381000" y="1295400"/>
            <a:ext cx="8610600" cy="5257800"/>
          </a:xfrm>
        </p:spPr>
        <p:txBody>
          <a:bodyPr/>
          <a:lstStyle/>
          <a:p>
            <a:pPr eaLnBrk="1" hangingPunct="1">
              <a:buNone/>
            </a:pPr>
            <a:r>
              <a:rPr lang="en-US" altLang="en-US" sz="3600" b="1" dirty="0">
                <a:effectLst/>
              </a:rPr>
              <a:t>	b. Death is the great devourer.</a:t>
            </a:r>
          </a:p>
          <a:p>
            <a:pPr algn="ctr" eaLnBrk="1" hangingPunct="1">
              <a:buNone/>
            </a:pPr>
            <a:r>
              <a:rPr lang="en-US" sz="2800" i="1" dirty="0">
                <a:effectLst/>
              </a:rPr>
              <a:t>“And inasmuch as it is appointed for men to die once and after this comes judgment …”</a:t>
            </a:r>
            <a:r>
              <a:rPr lang="en-US" altLang="en-US" sz="2800" b="1" i="1" dirty="0">
                <a:effectLst/>
              </a:rPr>
              <a:t> </a:t>
            </a:r>
            <a:r>
              <a:rPr lang="en-US" altLang="en-US" sz="2800" b="1" dirty="0">
                <a:solidFill>
                  <a:srgbClr val="FF0000"/>
                </a:solidFill>
                <a:effectLst/>
              </a:rPr>
              <a:t>(Hebrews 9:27)</a:t>
            </a:r>
          </a:p>
          <a:p>
            <a:pPr eaLnBrk="1" hangingPunct="1">
              <a:buFont typeface="Monotype Sorts"/>
              <a:buNone/>
            </a:pPr>
            <a:r>
              <a:rPr lang="en-US" altLang="en-US" sz="3600" b="1" dirty="0">
                <a:effectLst/>
              </a:rPr>
              <a:t>	c. All graves will be opened.</a:t>
            </a:r>
          </a:p>
          <a:p>
            <a:pPr algn="ctr" eaLnBrk="1" hangingPunct="1">
              <a:buNone/>
            </a:pPr>
            <a:r>
              <a:rPr lang="en-US" altLang="en-US" sz="2800" i="1" dirty="0">
                <a:effectLst/>
              </a:rPr>
              <a:t>“Do not marvel at this; for an hour is coming, in which all who are in the tombs will hear His voice, and will come forth; those who did the good deeds to a resurrection of life, those who committed the evil deeds to a resurrection of judgment.” </a:t>
            </a:r>
            <a:r>
              <a:rPr lang="en-US" altLang="en-US" sz="2800" b="1" dirty="0">
                <a:solidFill>
                  <a:srgbClr val="FF0000"/>
                </a:solidFill>
                <a:effectLst/>
              </a:rPr>
              <a:t>(John 5:28-29)</a:t>
            </a:r>
          </a:p>
        </p:txBody>
      </p:sp>
      <p:sp>
        <p:nvSpPr>
          <p:cNvPr id="2" name="Title 1">
            <a:extLst>
              <a:ext uri="{FF2B5EF4-FFF2-40B4-BE49-F238E27FC236}">
                <a16:creationId xmlns:a16="http://schemas.microsoft.com/office/drawing/2014/main" id="{4E94BA39-3CD4-C526-861E-4EC69110AA95}"/>
              </a:ext>
            </a:extLst>
          </p:cNvPr>
          <p:cNvSpPr txBox="1">
            <a:spLocks/>
          </p:cNvSpPr>
          <p:nvPr/>
        </p:nvSpPr>
        <p:spPr bwMode="auto">
          <a:xfrm>
            <a:off x="685800" y="76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charset="0"/>
              </a:defRPr>
            </a:lvl2pPr>
            <a:lvl3pPr algn="l" rtl="0" eaLnBrk="0" fontAlgn="base" hangingPunct="0">
              <a:spcBef>
                <a:spcPct val="0"/>
              </a:spcBef>
              <a:spcAft>
                <a:spcPct val="0"/>
              </a:spcAft>
              <a:defRPr sz="4400">
                <a:solidFill>
                  <a:schemeClr val="tx2"/>
                </a:solidFill>
                <a:latin typeface="Times New Roman" charset="0"/>
              </a:defRPr>
            </a:lvl3pPr>
            <a:lvl4pPr algn="l" rtl="0" eaLnBrk="0" fontAlgn="base" hangingPunct="0">
              <a:spcBef>
                <a:spcPct val="0"/>
              </a:spcBef>
              <a:spcAft>
                <a:spcPct val="0"/>
              </a:spcAft>
              <a:defRPr sz="4400">
                <a:solidFill>
                  <a:schemeClr val="tx2"/>
                </a:solidFill>
                <a:latin typeface="Times New Roman" charset="0"/>
              </a:defRPr>
            </a:lvl4pPr>
            <a:lvl5pPr algn="l" rtl="0" eaLnBrk="0" fontAlgn="base" hangingPunct="0">
              <a:spcBef>
                <a:spcPct val="0"/>
              </a:spcBef>
              <a:spcAft>
                <a:spcPct val="0"/>
              </a:spcAft>
              <a:defRPr sz="4400">
                <a:solidFill>
                  <a:schemeClr val="tx2"/>
                </a:solidFill>
                <a:latin typeface="Times New Roman" charset="0"/>
              </a:defRPr>
            </a:lvl5pPr>
            <a:lvl6pPr marL="457200" algn="l" rtl="0" eaLnBrk="1" fontAlgn="base" hangingPunct="1">
              <a:spcBef>
                <a:spcPct val="0"/>
              </a:spcBef>
              <a:spcAft>
                <a:spcPct val="0"/>
              </a:spcAft>
              <a:defRPr sz="4400">
                <a:solidFill>
                  <a:schemeClr val="tx2"/>
                </a:solidFill>
                <a:latin typeface="Times New Roman" charset="0"/>
              </a:defRPr>
            </a:lvl6pPr>
            <a:lvl7pPr marL="914400" algn="l" rtl="0" eaLnBrk="1" fontAlgn="base" hangingPunct="1">
              <a:spcBef>
                <a:spcPct val="0"/>
              </a:spcBef>
              <a:spcAft>
                <a:spcPct val="0"/>
              </a:spcAft>
              <a:defRPr sz="4400">
                <a:solidFill>
                  <a:schemeClr val="tx2"/>
                </a:solidFill>
                <a:latin typeface="Times New Roman" charset="0"/>
              </a:defRPr>
            </a:lvl7pPr>
            <a:lvl8pPr marL="1371600" algn="l" rtl="0" eaLnBrk="1" fontAlgn="base" hangingPunct="1">
              <a:spcBef>
                <a:spcPct val="0"/>
              </a:spcBef>
              <a:spcAft>
                <a:spcPct val="0"/>
              </a:spcAft>
              <a:defRPr sz="4400">
                <a:solidFill>
                  <a:schemeClr val="tx2"/>
                </a:solidFill>
                <a:latin typeface="Times New Roman" charset="0"/>
              </a:defRPr>
            </a:lvl8pPr>
            <a:lvl9pPr marL="1828800" algn="l" rtl="0" eaLnBrk="1" fontAlgn="base" hangingPunct="1">
              <a:spcBef>
                <a:spcPct val="0"/>
              </a:spcBef>
              <a:spcAft>
                <a:spcPct val="0"/>
              </a:spcAft>
              <a:defRPr sz="4400">
                <a:solidFill>
                  <a:schemeClr val="tx2"/>
                </a:solidFill>
                <a:latin typeface="Times New Roman" charset="0"/>
              </a:defRPr>
            </a:lvl9pPr>
          </a:lstStyle>
          <a:p>
            <a:pPr algn="ctr" eaLnBrk="1" hangingPunct="1"/>
            <a:r>
              <a:rPr lang="en-US" altLang="en-US" sz="4000" b="1" kern="0" dirty="0">
                <a:solidFill>
                  <a:schemeClr val="tx1"/>
                </a:solidFill>
              </a:rPr>
              <a:t>Jesus Provides us “Victory” Over DEATH:</a:t>
            </a:r>
          </a:p>
        </p:txBody>
      </p:sp>
    </p:spTree>
    <p:extLst>
      <p:ext uri="{BB962C8B-B14F-4D97-AF65-F5344CB8AC3E}">
        <p14:creationId xmlns:p14="http://schemas.microsoft.com/office/powerpoint/2010/main" val="3338647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1A0B07-E746-A8D6-8FB6-8B5F866D08F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85A934-15E3-3AC6-B64E-F8C3A71FCFCA}"/>
              </a:ext>
            </a:extLst>
          </p:cNvPr>
          <p:cNvSpPr>
            <a:spLocks noGrp="1"/>
          </p:cNvSpPr>
          <p:nvPr>
            <p:ph idx="1"/>
          </p:nvPr>
        </p:nvSpPr>
        <p:spPr>
          <a:xfrm>
            <a:off x="381000" y="1752600"/>
            <a:ext cx="8610600" cy="5257800"/>
          </a:xfrm>
        </p:spPr>
        <p:txBody>
          <a:bodyPr/>
          <a:lstStyle/>
          <a:p>
            <a:pPr eaLnBrk="1" hangingPunct="1">
              <a:buNone/>
            </a:pPr>
            <a:r>
              <a:rPr lang="en-US" altLang="en-US" b="1" dirty="0">
                <a:effectLst/>
              </a:rPr>
              <a:t>	</a:t>
            </a:r>
            <a:r>
              <a:rPr lang="en-US" altLang="en-US" sz="3600" b="1" dirty="0">
                <a:effectLst/>
              </a:rPr>
              <a:t>d. For Christians, death will be 	“swallowed up in victory!”</a:t>
            </a:r>
          </a:p>
          <a:p>
            <a:pPr algn="ctr" eaLnBrk="1" hangingPunct="1">
              <a:buNone/>
            </a:pPr>
            <a:r>
              <a:rPr lang="en-US" altLang="en-US" sz="4000" i="1" dirty="0">
                <a:effectLst/>
              </a:rPr>
              <a:t>“</a:t>
            </a:r>
            <a:r>
              <a:rPr lang="en-US" sz="4000" i="1" dirty="0">
                <a:effectLst/>
              </a:rPr>
              <a:t>O </a:t>
            </a:r>
            <a:r>
              <a:rPr lang="en-US" sz="4000" i="1" cap="small" dirty="0">
                <a:effectLst/>
              </a:rPr>
              <a:t>death, where is your victory</a:t>
            </a:r>
            <a:r>
              <a:rPr lang="en-US" sz="4000" i="1" dirty="0">
                <a:effectLst/>
              </a:rPr>
              <a:t>? O </a:t>
            </a:r>
            <a:r>
              <a:rPr lang="en-US" sz="4000" i="1" cap="small" dirty="0">
                <a:effectLst/>
              </a:rPr>
              <a:t>death, where is your sting</a:t>
            </a:r>
            <a:r>
              <a:rPr lang="en-US" sz="4000" i="1" dirty="0">
                <a:effectLst/>
              </a:rPr>
              <a:t>?” </a:t>
            </a:r>
            <a:br>
              <a:rPr lang="en-US" altLang="en-US" sz="4000" i="1" dirty="0">
                <a:effectLst/>
              </a:rPr>
            </a:br>
            <a:r>
              <a:rPr lang="en-US" altLang="en-US" sz="4000" b="1" dirty="0">
                <a:solidFill>
                  <a:srgbClr val="FF0000"/>
                </a:solidFill>
                <a:effectLst/>
              </a:rPr>
              <a:t>(1 Corinthians 15:55)</a:t>
            </a:r>
          </a:p>
        </p:txBody>
      </p:sp>
      <p:sp>
        <p:nvSpPr>
          <p:cNvPr id="2" name="Title 1">
            <a:extLst>
              <a:ext uri="{FF2B5EF4-FFF2-40B4-BE49-F238E27FC236}">
                <a16:creationId xmlns:a16="http://schemas.microsoft.com/office/drawing/2014/main" id="{95752A56-A4B1-F9E2-C44B-C1E017C708F1}"/>
              </a:ext>
            </a:extLst>
          </p:cNvPr>
          <p:cNvSpPr txBox="1">
            <a:spLocks/>
          </p:cNvSpPr>
          <p:nvPr/>
        </p:nvSpPr>
        <p:spPr bwMode="auto">
          <a:xfrm>
            <a:off x="685800" y="76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charset="0"/>
              </a:defRPr>
            </a:lvl2pPr>
            <a:lvl3pPr algn="l" rtl="0" eaLnBrk="0" fontAlgn="base" hangingPunct="0">
              <a:spcBef>
                <a:spcPct val="0"/>
              </a:spcBef>
              <a:spcAft>
                <a:spcPct val="0"/>
              </a:spcAft>
              <a:defRPr sz="4400">
                <a:solidFill>
                  <a:schemeClr val="tx2"/>
                </a:solidFill>
                <a:latin typeface="Times New Roman" charset="0"/>
              </a:defRPr>
            </a:lvl3pPr>
            <a:lvl4pPr algn="l" rtl="0" eaLnBrk="0" fontAlgn="base" hangingPunct="0">
              <a:spcBef>
                <a:spcPct val="0"/>
              </a:spcBef>
              <a:spcAft>
                <a:spcPct val="0"/>
              </a:spcAft>
              <a:defRPr sz="4400">
                <a:solidFill>
                  <a:schemeClr val="tx2"/>
                </a:solidFill>
                <a:latin typeface="Times New Roman" charset="0"/>
              </a:defRPr>
            </a:lvl4pPr>
            <a:lvl5pPr algn="l" rtl="0" eaLnBrk="0" fontAlgn="base" hangingPunct="0">
              <a:spcBef>
                <a:spcPct val="0"/>
              </a:spcBef>
              <a:spcAft>
                <a:spcPct val="0"/>
              </a:spcAft>
              <a:defRPr sz="4400">
                <a:solidFill>
                  <a:schemeClr val="tx2"/>
                </a:solidFill>
                <a:latin typeface="Times New Roman" charset="0"/>
              </a:defRPr>
            </a:lvl5pPr>
            <a:lvl6pPr marL="457200" algn="l" rtl="0" eaLnBrk="1" fontAlgn="base" hangingPunct="1">
              <a:spcBef>
                <a:spcPct val="0"/>
              </a:spcBef>
              <a:spcAft>
                <a:spcPct val="0"/>
              </a:spcAft>
              <a:defRPr sz="4400">
                <a:solidFill>
                  <a:schemeClr val="tx2"/>
                </a:solidFill>
                <a:latin typeface="Times New Roman" charset="0"/>
              </a:defRPr>
            </a:lvl6pPr>
            <a:lvl7pPr marL="914400" algn="l" rtl="0" eaLnBrk="1" fontAlgn="base" hangingPunct="1">
              <a:spcBef>
                <a:spcPct val="0"/>
              </a:spcBef>
              <a:spcAft>
                <a:spcPct val="0"/>
              </a:spcAft>
              <a:defRPr sz="4400">
                <a:solidFill>
                  <a:schemeClr val="tx2"/>
                </a:solidFill>
                <a:latin typeface="Times New Roman" charset="0"/>
              </a:defRPr>
            </a:lvl7pPr>
            <a:lvl8pPr marL="1371600" algn="l" rtl="0" eaLnBrk="1" fontAlgn="base" hangingPunct="1">
              <a:spcBef>
                <a:spcPct val="0"/>
              </a:spcBef>
              <a:spcAft>
                <a:spcPct val="0"/>
              </a:spcAft>
              <a:defRPr sz="4400">
                <a:solidFill>
                  <a:schemeClr val="tx2"/>
                </a:solidFill>
                <a:latin typeface="Times New Roman" charset="0"/>
              </a:defRPr>
            </a:lvl8pPr>
            <a:lvl9pPr marL="1828800" algn="l" rtl="0" eaLnBrk="1" fontAlgn="base" hangingPunct="1">
              <a:spcBef>
                <a:spcPct val="0"/>
              </a:spcBef>
              <a:spcAft>
                <a:spcPct val="0"/>
              </a:spcAft>
              <a:defRPr sz="4400">
                <a:solidFill>
                  <a:schemeClr val="tx2"/>
                </a:solidFill>
                <a:latin typeface="Times New Roman" charset="0"/>
              </a:defRPr>
            </a:lvl9pPr>
          </a:lstStyle>
          <a:p>
            <a:pPr algn="ctr" eaLnBrk="1" hangingPunct="1"/>
            <a:r>
              <a:rPr lang="en-US" altLang="en-US" sz="4000" b="1" kern="0" dirty="0">
                <a:solidFill>
                  <a:schemeClr val="tx1"/>
                </a:solidFill>
              </a:rPr>
              <a:t>Jesus Provides us “Victory” Over DEATH:</a:t>
            </a:r>
          </a:p>
        </p:txBody>
      </p:sp>
    </p:spTree>
    <p:extLst>
      <p:ext uri="{BB962C8B-B14F-4D97-AF65-F5344CB8AC3E}">
        <p14:creationId xmlns:p14="http://schemas.microsoft.com/office/powerpoint/2010/main" val="991661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AAB67E-480C-BCC6-F5A7-84C78179A4F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8BF9F3-E72D-CFA1-8517-00E2EC024F49}"/>
              </a:ext>
            </a:extLst>
          </p:cNvPr>
          <p:cNvSpPr>
            <a:spLocks noGrp="1"/>
          </p:cNvSpPr>
          <p:nvPr>
            <p:ph idx="1"/>
          </p:nvPr>
        </p:nvSpPr>
        <p:spPr>
          <a:xfrm>
            <a:off x="381000" y="1295400"/>
            <a:ext cx="8610600" cy="5486400"/>
          </a:xfrm>
        </p:spPr>
        <p:txBody>
          <a:bodyPr/>
          <a:lstStyle/>
          <a:p>
            <a:pPr algn="ctr" eaLnBrk="1" hangingPunct="1">
              <a:buNone/>
            </a:pPr>
            <a:r>
              <a:rPr lang="en-US" altLang="en-US" i="1" dirty="0">
                <a:effectLst/>
              </a:rPr>
              <a:t>	</a:t>
            </a:r>
            <a:r>
              <a:rPr lang="en-US" altLang="en-US" sz="2800" i="1" dirty="0">
                <a:effectLst/>
              </a:rPr>
              <a:t>“I also say to you that you are Peter, and upon this rock I will build My church; and the gates of Hades will not overpower it.” </a:t>
            </a:r>
            <a:r>
              <a:rPr lang="en-US" altLang="en-US" sz="2800" b="1" dirty="0">
                <a:solidFill>
                  <a:srgbClr val="FF0000"/>
                </a:solidFill>
                <a:effectLst/>
              </a:rPr>
              <a:t>(Matthew 16:18)</a:t>
            </a:r>
            <a:endParaRPr lang="en-US" altLang="en-US" sz="2800" b="1" i="1" dirty="0">
              <a:solidFill>
                <a:srgbClr val="FF0000"/>
              </a:solidFill>
              <a:effectLst/>
            </a:endParaRPr>
          </a:p>
          <a:p>
            <a:pPr algn="ctr" eaLnBrk="1" hangingPunct="1">
              <a:buNone/>
            </a:pPr>
            <a:r>
              <a:rPr lang="en-US" altLang="en-US" sz="2800" i="1" dirty="0">
                <a:effectLst/>
              </a:rPr>
              <a:t>“Brethren, I may confidently say to you regarding the patriarch David that he both died and was buried, and his tomb is with us to this day. And so, because he was a prophet and knew that God had sworn to him with an oath to seat one of his descendants on his throne, he looked ahead and spoke of the resurrection of the Christ, that </a:t>
            </a:r>
            <a:r>
              <a:rPr lang="en-US" altLang="en-US" sz="2800" i="1" cap="small" dirty="0">
                <a:effectLst/>
              </a:rPr>
              <a:t>He was neither abandoned to Hades, nor did His flesh suffer decay</a:t>
            </a:r>
            <a:r>
              <a:rPr lang="en-US" altLang="en-US" sz="2800" i="1" dirty="0">
                <a:effectLst/>
              </a:rPr>
              <a:t>. This Jesus God raised up again, to which we are all witnesses.” </a:t>
            </a:r>
            <a:r>
              <a:rPr lang="en-US" altLang="en-US" sz="2800" b="1" dirty="0">
                <a:solidFill>
                  <a:srgbClr val="FF0000"/>
                </a:solidFill>
                <a:effectLst/>
              </a:rPr>
              <a:t>(Acts 2:29-32)</a:t>
            </a:r>
            <a:endParaRPr lang="en-US" altLang="en-US" sz="2800" b="1" i="1" dirty="0">
              <a:solidFill>
                <a:srgbClr val="FF0000"/>
              </a:solidFill>
              <a:effectLst/>
            </a:endParaRPr>
          </a:p>
        </p:txBody>
      </p:sp>
      <p:sp>
        <p:nvSpPr>
          <p:cNvPr id="2" name="Title 1">
            <a:extLst>
              <a:ext uri="{FF2B5EF4-FFF2-40B4-BE49-F238E27FC236}">
                <a16:creationId xmlns:a16="http://schemas.microsoft.com/office/drawing/2014/main" id="{95C36903-34EF-C6AC-E63A-9774C3578EBA}"/>
              </a:ext>
            </a:extLst>
          </p:cNvPr>
          <p:cNvSpPr txBox="1">
            <a:spLocks/>
          </p:cNvSpPr>
          <p:nvPr/>
        </p:nvSpPr>
        <p:spPr bwMode="auto">
          <a:xfrm>
            <a:off x="685800" y="76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charset="0"/>
              </a:defRPr>
            </a:lvl2pPr>
            <a:lvl3pPr algn="l" rtl="0" eaLnBrk="0" fontAlgn="base" hangingPunct="0">
              <a:spcBef>
                <a:spcPct val="0"/>
              </a:spcBef>
              <a:spcAft>
                <a:spcPct val="0"/>
              </a:spcAft>
              <a:defRPr sz="4400">
                <a:solidFill>
                  <a:schemeClr val="tx2"/>
                </a:solidFill>
                <a:latin typeface="Times New Roman" charset="0"/>
              </a:defRPr>
            </a:lvl3pPr>
            <a:lvl4pPr algn="l" rtl="0" eaLnBrk="0" fontAlgn="base" hangingPunct="0">
              <a:spcBef>
                <a:spcPct val="0"/>
              </a:spcBef>
              <a:spcAft>
                <a:spcPct val="0"/>
              </a:spcAft>
              <a:defRPr sz="4400">
                <a:solidFill>
                  <a:schemeClr val="tx2"/>
                </a:solidFill>
                <a:latin typeface="Times New Roman" charset="0"/>
              </a:defRPr>
            </a:lvl4pPr>
            <a:lvl5pPr algn="l" rtl="0" eaLnBrk="0" fontAlgn="base" hangingPunct="0">
              <a:spcBef>
                <a:spcPct val="0"/>
              </a:spcBef>
              <a:spcAft>
                <a:spcPct val="0"/>
              </a:spcAft>
              <a:defRPr sz="4400">
                <a:solidFill>
                  <a:schemeClr val="tx2"/>
                </a:solidFill>
                <a:latin typeface="Times New Roman" charset="0"/>
              </a:defRPr>
            </a:lvl5pPr>
            <a:lvl6pPr marL="457200" algn="l" rtl="0" eaLnBrk="1" fontAlgn="base" hangingPunct="1">
              <a:spcBef>
                <a:spcPct val="0"/>
              </a:spcBef>
              <a:spcAft>
                <a:spcPct val="0"/>
              </a:spcAft>
              <a:defRPr sz="4400">
                <a:solidFill>
                  <a:schemeClr val="tx2"/>
                </a:solidFill>
                <a:latin typeface="Times New Roman" charset="0"/>
              </a:defRPr>
            </a:lvl6pPr>
            <a:lvl7pPr marL="914400" algn="l" rtl="0" eaLnBrk="1" fontAlgn="base" hangingPunct="1">
              <a:spcBef>
                <a:spcPct val="0"/>
              </a:spcBef>
              <a:spcAft>
                <a:spcPct val="0"/>
              </a:spcAft>
              <a:defRPr sz="4400">
                <a:solidFill>
                  <a:schemeClr val="tx2"/>
                </a:solidFill>
                <a:latin typeface="Times New Roman" charset="0"/>
              </a:defRPr>
            </a:lvl7pPr>
            <a:lvl8pPr marL="1371600" algn="l" rtl="0" eaLnBrk="1" fontAlgn="base" hangingPunct="1">
              <a:spcBef>
                <a:spcPct val="0"/>
              </a:spcBef>
              <a:spcAft>
                <a:spcPct val="0"/>
              </a:spcAft>
              <a:defRPr sz="4400">
                <a:solidFill>
                  <a:schemeClr val="tx2"/>
                </a:solidFill>
                <a:latin typeface="Times New Roman" charset="0"/>
              </a:defRPr>
            </a:lvl8pPr>
            <a:lvl9pPr marL="1828800" algn="l" rtl="0" eaLnBrk="1" fontAlgn="base" hangingPunct="1">
              <a:spcBef>
                <a:spcPct val="0"/>
              </a:spcBef>
              <a:spcAft>
                <a:spcPct val="0"/>
              </a:spcAft>
              <a:defRPr sz="4400">
                <a:solidFill>
                  <a:schemeClr val="tx2"/>
                </a:solidFill>
                <a:latin typeface="Times New Roman" charset="0"/>
              </a:defRPr>
            </a:lvl9pPr>
          </a:lstStyle>
          <a:p>
            <a:pPr algn="ctr" eaLnBrk="1" hangingPunct="1"/>
            <a:r>
              <a:rPr lang="en-US" altLang="en-US" sz="4000" b="1" kern="0" dirty="0">
                <a:solidFill>
                  <a:schemeClr val="tx1"/>
                </a:solidFill>
              </a:rPr>
              <a:t>Jesus Provides us “Victory” Over HADES:</a:t>
            </a:r>
          </a:p>
        </p:txBody>
      </p:sp>
    </p:spTree>
    <p:extLst>
      <p:ext uri="{BB962C8B-B14F-4D97-AF65-F5344CB8AC3E}">
        <p14:creationId xmlns:p14="http://schemas.microsoft.com/office/powerpoint/2010/main" val="1521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453DD4-967B-63D3-A2B3-8A70C3004C0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01D85F-F56F-7AEA-85AA-38207DB5BD35}"/>
              </a:ext>
            </a:extLst>
          </p:cNvPr>
          <p:cNvSpPr>
            <a:spLocks noGrp="1"/>
          </p:cNvSpPr>
          <p:nvPr>
            <p:ph idx="1"/>
          </p:nvPr>
        </p:nvSpPr>
        <p:spPr>
          <a:xfrm>
            <a:off x="266700" y="1524000"/>
            <a:ext cx="8610600" cy="5257800"/>
          </a:xfrm>
        </p:spPr>
        <p:txBody>
          <a:bodyPr/>
          <a:lstStyle/>
          <a:p>
            <a:pPr algn="ctr" eaLnBrk="1" hangingPunct="1">
              <a:buNone/>
            </a:pPr>
            <a:r>
              <a:rPr lang="en-US" altLang="en-US" i="1" dirty="0">
                <a:effectLst/>
              </a:rPr>
              <a:t>	</a:t>
            </a:r>
            <a:r>
              <a:rPr lang="en-US" altLang="en-US" sz="4000" i="1" dirty="0">
                <a:effectLst/>
              </a:rPr>
              <a:t>“When I saw Him, I fell at His feet like a dead man. And He placed His right hand on me, saying, ‘Do not be afraid; I am the first and the last, and the living One; and I was dead, and behold, I am alive forevermore, and I have the keys of death and of Hades.” </a:t>
            </a:r>
            <a:r>
              <a:rPr lang="en-US" altLang="en-US" sz="4000" b="1" dirty="0">
                <a:solidFill>
                  <a:srgbClr val="FF0000"/>
                </a:solidFill>
                <a:effectLst/>
              </a:rPr>
              <a:t>(Revelation 1:17-18)</a:t>
            </a:r>
          </a:p>
        </p:txBody>
      </p:sp>
      <p:sp>
        <p:nvSpPr>
          <p:cNvPr id="2" name="Title 1">
            <a:extLst>
              <a:ext uri="{FF2B5EF4-FFF2-40B4-BE49-F238E27FC236}">
                <a16:creationId xmlns:a16="http://schemas.microsoft.com/office/drawing/2014/main" id="{A64793FA-7906-E976-6092-8CADBCC64BB1}"/>
              </a:ext>
            </a:extLst>
          </p:cNvPr>
          <p:cNvSpPr txBox="1">
            <a:spLocks/>
          </p:cNvSpPr>
          <p:nvPr/>
        </p:nvSpPr>
        <p:spPr bwMode="auto">
          <a:xfrm>
            <a:off x="685800" y="76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charset="0"/>
              </a:defRPr>
            </a:lvl2pPr>
            <a:lvl3pPr algn="l" rtl="0" eaLnBrk="0" fontAlgn="base" hangingPunct="0">
              <a:spcBef>
                <a:spcPct val="0"/>
              </a:spcBef>
              <a:spcAft>
                <a:spcPct val="0"/>
              </a:spcAft>
              <a:defRPr sz="4400">
                <a:solidFill>
                  <a:schemeClr val="tx2"/>
                </a:solidFill>
                <a:latin typeface="Times New Roman" charset="0"/>
              </a:defRPr>
            </a:lvl3pPr>
            <a:lvl4pPr algn="l" rtl="0" eaLnBrk="0" fontAlgn="base" hangingPunct="0">
              <a:spcBef>
                <a:spcPct val="0"/>
              </a:spcBef>
              <a:spcAft>
                <a:spcPct val="0"/>
              </a:spcAft>
              <a:defRPr sz="4400">
                <a:solidFill>
                  <a:schemeClr val="tx2"/>
                </a:solidFill>
                <a:latin typeface="Times New Roman" charset="0"/>
              </a:defRPr>
            </a:lvl4pPr>
            <a:lvl5pPr algn="l" rtl="0" eaLnBrk="0" fontAlgn="base" hangingPunct="0">
              <a:spcBef>
                <a:spcPct val="0"/>
              </a:spcBef>
              <a:spcAft>
                <a:spcPct val="0"/>
              </a:spcAft>
              <a:defRPr sz="4400">
                <a:solidFill>
                  <a:schemeClr val="tx2"/>
                </a:solidFill>
                <a:latin typeface="Times New Roman" charset="0"/>
              </a:defRPr>
            </a:lvl5pPr>
            <a:lvl6pPr marL="457200" algn="l" rtl="0" eaLnBrk="1" fontAlgn="base" hangingPunct="1">
              <a:spcBef>
                <a:spcPct val="0"/>
              </a:spcBef>
              <a:spcAft>
                <a:spcPct val="0"/>
              </a:spcAft>
              <a:defRPr sz="4400">
                <a:solidFill>
                  <a:schemeClr val="tx2"/>
                </a:solidFill>
                <a:latin typeface="Times New Roman" charset="0"/>
              </a:defRPr>
            </a:lvl6pPr>
            <a:lvl7pPr marL="914400" algn="l" rtl="0" eaLnBrk="1" fontAlgn="base" hangingPunct="1">
              <a:spcBef>
                <a:spcPct val="0"/>
              </a:spcBef>
              <a:spcAft>
                <a:spcPct val="0"/>
              </a:spcAft>
              <a:defRPr sz="4400">
                <a:solidFill>
                  <a:schemeClr val="tx2"/>
                </a:solidFill>
                <a:latin typeface="Times New Roman" charset="0"/>
              </a:defRPr>
            </a:lvl7pPr>
            <a:lvl8pPr marL="1371600" algn="l" rtl="0" eaLnBrk="1" fontAlgn="base" hangingPunct="1">
              <a:spcBef>
                <a:spcPct val="0"/>
              </a:spcBef>
              <a:spcAft>
                <a:spcPct val="0"/>
              </a:spcAft>
              <a:defRPr sz="4400">
                <a:solidFill>
                  <a:schemeClr val="tx2"/>
                </a:solidFill>
                <a:latin typeface="Times New Roman" charset="0"/>
              </a:defRPr>
            </a:lvl8pPr>
            <a:lvl9pPr marL="1828800" algn="l" rtl="0" eaLnBrk="1" fontAlgn="base" hangingPunct="1">
              <a:spcBef>
                <a:spcPct val="0"/>
              </a:spcBef>
              <a:spcAft>
                <a:spcPct val="0"/>
              </a:spcAft>
              <a:defRPr sz="4400">
                <a:solidFill>
                  <a:schemeClr val="tx2"/>
                </a:solidFill>
                <a:latin typeface="Times New Roman" charset="0"/>
              </a:defRPr>
            </a:lvl9pPr>
          </a:lstStyle>
          <a:p>
            <a:pPr algn="ctr" eaLnBrk="1" hangingPunct="1"/>
            <a:r>
              <a:rPr lang="en-US" altLang="en-US" sz="4000" b="1" kern="0" dirty="0">
                <a:solidFill>
                  <a:schemeClr val="tx1"/>
                </a:solidFill>
              </a:rPr>
              <a:t>Jesus Provides us “Victory” Over HADES:</a:t>
            </a:r>
          </a:p>
        </p:txBody>
      </p:sp>
    </p:spTree>
    <p:extLst>
      <p:ext uri="{BB962C8B-B14F-4D97-AF65-F5344CB8AC3E}">
        <p14:creationId xmlns:p14="http://schemas.microsoft.com/office/powerpoint/2010/main" val="2362808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167F4BA8-2625-4312-2DAB-095A8268284D}"/>
              </a:ext>
            </a:extLst>
          </p:cNvPr>
          <p:cNvSpPr>
            <a:spLocks noGrp="1"/>
          </p:cNvSpPr>
          <p:nvPr>
            <p:ph type="title"/>
          </p:nvPr>
        </p:nvSpPr>
        <p:spPr/>
        <p:txBody>
          <a:bodyPr/>
          <a:lstStyle/>
          <a:p>
            <a:pPr algn="ctr" eaLnBrk="1" hangingPunct="1"/>
            <a:r>
              <a:rPr lang="en-US" altLang="en-US" b="1" dirty="0">
                <a:solidFill>
                  <a:schemeClr val="tx1"/>
                </a:solidFill>
              </a:rPr>
              <a:t>Application, “Let us …”</a:t>
            </a:r>
            <a:br>
              <a:rPr lang="en-US" altLang="en-US" b="1" dirty="0">
                <a:solidFill>
                  <a:schemeClr val="tx1"/>
                </a:solidFill>
              </a:rPr>
            </a:br>
            <a:r>
              <a:rPr lang="en-US" altLang="en-US" sz="3600" b="1" dirty="0">
                <a:solidFill>
                  <a:srgbClr val="FF0000"/>
                </a:solidFill>
              </a:rPr>
              <a:t>1 Corinthians 15:57-58</a:t>
            </a:r>
          </a:p>
        </p:txBody>
      </p:sp>
      <p:sp>
        <p:nvSpPr>
          <p:cNvPr id="3" name="Content Placeholder 2">
            <a:extLst>
              <a:ext uri="{FF2B5EF4-FFF2-40B4-BE49-F238E27FC236}">
                <a16:creationId xmlns:a16="http://schemas.microsoft.com/office/drawing/2014/main" id="{829717B4-C4D4-F6A3-3FF9-254879CEA65B}"/>
              </a:ext>
            </a:extLst>
          </p:cNvPr>
          <p:cNvSpPr>
            <a:spLocks noGrp="1"/>
          </p:cNvSpPr>
          <p:nvPr>
            <p:ph idx="1"/>
          </p:nvPr>
        </p:nvSpPr>
        <p:spPr>
          <a:xfrm>
            <a:off x="1143000" y="1981200"/>
            <a:ext cx="7772400" cy="4724400"/>
          </a:xfrm>
        </p:spPr>
        <p:txBody>
          <a:bodyPr/>
          <a:lstStyle/>
          <a:p>
            <a:pPr eaLnBrk="1" hangingPunct="1">
              <a:buFont typeface="Monotype Sorts"/>
              <a:buNone/>
            </a:pPr>
            <a:r>
              <a:rPr lang="en-US" altLang="en-US" b="1" dirty="0">
                <a:effectLst/>
              </a:rPr>
              <a:t>Give </a:t>
            </a:r>
            <a:r>
              <a:rPr lang="en-US" altLang="en-US" b="1" i="1" dirty="0">
                <a:effectLst/>
              </a:rPr>
              <a:t>“thanks … to God,” </a:t>
            </a:r>
            <a:r>
              <a:rPr lang="en-US" altLang="en-US" b="1" dirty="0">
                <a:effectLst/>
              </a:rPr>
              <a:t>v. 57</a:t>
            </a:r>
          </a:p>
          <a:p>
            <a:pPr eaLnBrk="1" hangingPunct="1">
              <a:buFont typeface="Monotype Sorts"/>
              <a:buNone/>
            </a:pPr>
            <a:r>
              <a:rPr lang="en-US" altLang="en-US" b="1" i="1" dirty="0">
                <a:effectLst/>
              </a:rPr>
              <a:t>“Be Steadfast,” </a:t>
            </a:r>
            <a:r>
              <a:rPr lang="en-US" altLang="en-US" b="1" dirty="0">
                <a:effectLst/>
              </a:rPr>
              <a:t>v. 58</a:t>
            </a:r>
          </a:p>
          <a:p>
            <a:pPr eaLnBrk="1" hangingPunct="1">
              <a:buFont typeface="Monotype Sorts"/>
              <a:buNone/>
            </a:pPr>
            <a:r>
              <a:rPr lang="en-US" altLang="en-US" b="1" i="1" dirty="0">
                <a:effectLst/>
              </a:rPr>
              <a:t>“Immoveable,” </a:t>
            </a:r>
            <a:r>
              <a:rPr lang="en-US" altLang="en-US" b="1" dirty="0">
                <a:effectLst/>
              </a:rPr>
              <a:t>v. 58</a:t>
            </a:r>
          </a:p>
          <a:p>
            <a:pPr eaLnBrk="1" hangingPunct="1">
              <a:buFont typeface="Monotype Sorts"/>
              <a:buNone/>
            </a:pPr>
            <a:r>
              <a:rPr lang="en-US" altLang="en-US" b="1" i="1" dirty="0">
                <a:effectLst/>
              </a:rPr>
              <a:t>“Always abounding in the work of the Lord,” </a:t>
            </a:r>
            <a:r>
              <a:rPr lang="en-US" altLang="en-US" b="1" dirty="0">
                <a:effectLst/>
              </a:rPr>
              <a:t>v.58</a:t>
            </a:r>
          </a:p>
          <a:p>
            <a:pPr algn="ctr" eaLnBrk="1" hangingPunct="1">
              <a:buFont typeface="Monotype Sorts"/>
              <a:buNone/>
            </a:pPr>
            <a:r>
              <a:rPr lang="en-US" altLang="en-US" sz="4000" b="1" dirty="0">
                <a:effectLst/>
              </a:rPr>
              <a:t>WHY?</a:t>
            </a:r>
          </a:p>
          <a:p>
            <a:pPr eaLnBrk="1" hangingPunct="1">
              <a:buFont typeface="Monotype Sorts"/>
              <a:buNone/>
            </a:pPr>
            <a:r>
              <a:rPr lang="en-US" altLang="en-US" b="1" i="1" dirty="0">
                <a:effectLst/>
              </a:rPr>
              <a:t>“Knowing that your toil </a:t>
            </a:r>
            <a:r>
              <a:rPr lang="en-US" altLang="en-US" b="1" dirty="0">
                <a:effectLst/>
              </a:rPr>
              <a:t>(</a:t>
            </a:r>
            <a:r>
              <a:rPr lang="en-US" altLang="en-US" b="1" i="1" dirty="0">
                <a:effectLst/>
              </a:rPr>
              <a:t>“labor” </a:t>
            </a:r>
            <a:r>
              <a:rPr lang="en-US" altLang="en-US" b="1" dirty="0">
                <a:effectLst/>
              </a:rPr>
              <a:t>ESV) </a:t>
            </a:r>
            <a:r>
              <a:rPr lang="en-US" altLang="en-US" b="1" i="1" dirty="0">
                <a:effectLst/>
              </a:rPr>
              <a:t>is not in vain in the Lord.”</a:t>
            </a:r>
            <a:r>
              <a:rPr lang="en-US" altLang="en-US" b="1" dirty="0">
                <a:effectLst/>
              </a:rPr>
              <a:t> v. 58.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6AAD4FB-946A-A0DE-E7A7-4E1D938D6523}"/>
              </a:ext>
            </a:extLst>
          </p:cNvPr>
          <p:cNvSpPr>
            <a:spLocks noGrp="1"/>
          </p:cNvSpPr>
          <p:nvPr>
            <p:ph type="title"/>
          </p:nvPr>
        </p:nvSpPr>
        <p:spPr/>
        <p:txBody>
          <a:bodyPr/>
          <a:lstStyle/>
          <a:p>
            <a:pPr eaLnBrk="1" hangingPunct="1"/>
            <a:r>
              <a:rPr lang="en-US" altLang="en-US" b="1">
                <a:solidFill>
                  <a:schemeClr val="tx1"/>
                </a:solidFill>
              </a:rPr>
              <a:t>Conclusion:</a:t>
            </a:r>
          </a:p>
        </p:txBody>
      </p:sp>
      <p:sp>
        <p:nvSpPr>
          <p:cNvPr id="3" name="Content Placeholder 2">
            <a:extLst>
              <a:ext uri="{FF2B5EF4-FFF2-40B4-BE49-F238E27FC236}">
                <a16:creationId xmlns:a16="http://schemas.microsoft.com/office/drawing/2014/main" id="{D7E16197-AB24-A182-8E5F-438CB3EBB34D}"/>
              </a:ext>
            </a:extLst>
          </p:cNvPr>
          <p:cNvSpPr>
            <a:spLocks noGrp="1"/>
          </p:cNvSpPr>
          <p:nvPr>
            <p:ph idx="1"/>
          </p:nvPr>
        </p:nvSpPr>
        <p:spPr>
          <a:xfrm>
            <a:off x="1143000" y="1981200"/>
            <a:ext cx="7772400" cy="4572000"/>
          </a:xfrm>
        </p:spPr>
        <p:txBody>
          <a:bodyPr/>
          <a:lstStyle/>
          <a:p>
            <a:pPr eaLnBrk="1" hangingPunct="1">
              <a:buFont typeface="Monotype Sorts"/>
              <a:buNone/>
            </a:pPr>
            <a:r>
              <a:rPr lang="en-US" altLang="en-US" b="1" dirty="0">
                <a:effectLst/>
              </a:rPr>
              <a:t>Notwithstanding the severity of the times, the faithful Christians at Corinth had ample reason to rejoice, for they could look forward to “Victory in Jesus!”</a:t>
            </a:r>
          </a:p>
          <a:p>
            <a:pPr eaLnBrk="1" hangingPunct="1">
              <a:buFont typeface="Monotype Sorts"/>
              <a:buNone/>
            </a:pPr>
            <a:r>
              <a:rPr lang="en-US" altLang="en-US" b="1" dirty="0">
                <a:effectLst/>
              </a:rPr>
              <a:t>Their </a:t>
            </a:r>
            <a:r>
              <a:rPr lang="en-US" altLang="en-US" b="1" i="1" dirty="0">
                <a:effectLst/>
              </a:rPr>
              <a:t>reason</a:t>
            </a:r>
            <a:r>
              <a:rPr lang="en-US" altLang="en-US" b="1" dirty="0">
                <a:effectLst/>
              </a:rPr>
              <a:t> for hope began with their </a:t>
            </a:r>
            <a:r>
              <a:rPr lang="en-US" altLang="en-US" b="1" u="sng" dirty="0">
                <a:effectLst/>
              </a:rPr>
              <a:t>obedience to the Gospel</a:t>
            </a:r>
            <a:r>
              <a:rPr lang="en-US" altLang="en-US" b="1" dirty="0">
                <a:effectLst/>
              </a:rPr>
              <a:t>, 15:1-4.</a:t>
            </a:r>
          </a:p>
          <a:p>
            <a:pPr eaLnBrk="1" hangingPunct="1">
              <a:buFont typeface="Monotype Sorts"/>
              <a:buNone/>
            </a:pPr>
            <a:r>
              <a:rPr lang="en-US" altLang="en-US" b="1" dirty="0">
                <a:effectLst/>
              </a:rPr>
              <a:t>Our </a:t>
            </a:r>
            <a:r>
              <a:rPr lang="en-US" altLang="en-US" b="1" i="1" dirty="0">
                <a:effectLst/>
              </a:rPr>
              <a:t>reason</a:t>
            </a:r>
            <a:r>
              <a:rPr lang="en-US" altLang="en-US" b="1" dirty="0">
                <a:effectLst/>
              </a:rPr>
              <a:t> for hope begins with our </a:t>
            </a:r>
            <a:r>
              <a:rPr lang="en-US" altLang="en-US" b="1" u="sng" dirty="0">
                <a:effectLst/>
              </a:rPr>
              <a:t>obedience to the Gospel</a:t>
            </a:r>
            <a:r>
              <a:rPr lang="en-US" altLang="en-US" b="1" dirty="0">
                <a:effectLst/>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C74F91-AA56-8C77-0D4B-F32A2C39D27A}"/>
            </a:ext>
          </a:extLst>
        </p:cNvPr>
        <p:cNvGrpSpPr/>
        <p:nvPr/>
      </p:nvGrpSpPr>
      <p:grpSpPr>
        <a:xfrm>
          <a:off x="0" y="0"/>
          <a:ext cx="0" cy="0"/>
          <a:chOff x="0" y="0"/>
          <a:chExt cx="0" cy="0"/>
        </a:xfrm>
      </p:grpSpPr>
      <p:sp>
        <p:nvSpPr>
          <p:cNvPr id="3074" name="Title 3">
            <a:extLst>
              <a:ext uri="{FF2B5EF4-FFF2-40B4-BE49-F238E27FC236}">
                <a16:creationId xmlns:a16="http://schemas.microsoft.com/office/drawing/2014/main" id="{BB99E88C-CE1D-F888-2692-9DBF9483CE6C}"/>
              </a:ext>
            </a:extLst>
          </p:cNvPr>
          <p:cNvSpPr>
            <a:spLocks noGrp="1"/>
          </p:cNvSpPr>
          <p:nvPr>
            <p:ph type="title"/>
          </p:nvPr>
        </p:nvSpPr>
        <p:spPr>
          <a:xfrm>
            <a:off x="685800" y="228600"/>
            <a:ext cx="7772400" cy="1371600"/>
          </a:xfrm>
        </p:spPr>
        <p:txBody>
          <a:bodyPr/>
          <a:lstStyle/>
          <a:p>
            <a:pPr algn="ctr" eaLnBrk="1" hangingPunct="1"/>
            <a:r>
              <a:rPr lang="en-US" altLang="en-US" b="1" dirty="0">
                <a:solidFill>
                  <a:schemeClr val="tx1"/>
                </a:solidFill>
              </a:rPr>
              <a:t>The Gospel which:</a:t>
            </a:r>
            <a:br>
              <a:rPr lang="en-US" altLang="en-US" b="1" dirty="0">
                <a:solidFill>
                  <a:schemeClr val="tx1"/>
                </a:solidFill>
              </a:rPr>
            </a:br>
            <a:r>
              <a:rPr lang="en-US" altLang="en-US" b="1" dirty="0">
                <a:solidFill>
                  <a:srgbClr val="FF0000"/>
                </a:solidFill>
                <a:effectLst/>
              </a:rPr>
              <a:t>(1 Corinthians 15:1-4)</a:t>
            </a:r>
            <a:endParaRPr lang="en-US" altLang="en-US" b="1" dirty="0">
              <a:solidFill>
                <a:schemeClr val="tx1"/>
              </a:solidFill>
            </a:endParaRPr>
          </a:p>
        </p:txBody>
      </p:sp>
      <p:sp>
        <p:nvSpPr>
          <p:cNvPr id="5" name="Content Placeholder 4">
            <a:extLst>
              <a:ext uri="{FF2B5EF4-FFF2-40B4-BE49-F238E27FC236}">
                <a16:creationId xmlns:a16="http://schemas.microsoft.com/office/drawing/2014/main" id="{7714D67A-FA8C-F956-BBC2-5E6671696D75}"/>
              </a:ext>
            </a:extLst>
          </p:cNvPr>
          <p:cNvSpPr>
            <a:spLocks noGrp="1"/>
          </p:cNvSpPr>
          <p:nvPr>
            <p:ph idx="1"/>
          </p:nvPr>
        </p:nvSpPr>
        <p:spPr>
          <a:xfrm>
            <a:off x="1143000" y="1981200"/>
            <a:ext cx="7772400" cy="4572000"/>
          </a:xfrm>
        </p:spPr>
        <p:txBody>
          <a:bodyPr/>
          <a:lstStyle/>
          <a:p>
            <a:pPr eaLnBrk="1" hangingPunct="1">
              <a:buFont typeface="Monotype Sorts"/>
              <a:buNone/>
            </a:pPr>
            <a:r>
              <a:rPr lang="en-US" altLang="en-US" b="1" dirty="0">
                <a:effectLst/>
              </a:rPr>
              <a:t>Paul had “preached,” v. 1 </a:t>
            </a:r>
            <a:br>
              <a:rPr lang="en-US" altLang="en-US" b="1" dirty="0">
                <a:effectLst/>
              </a:rPr>
            </a:br>
            <a:r>
              <a:rPr lang="en-US" altLang="en-US" b="1" dirty="0">
                <a:effectLst/>
              </a:rPr>
              <a:t>Acts 18:1-11</a:t>
            </a:r>
          </a:p>
          <a:p>
            <a:pPr eaLnBrk="1" hangingPunct="1">
              <a:buFont typeface="Monotype Sorts"/>
              <a:buNone/>
            </a:pPr>
            <a:r>
              <a:rPr lang="en-US" altLang="en-US" b="1" dirty="0">
                <a:effectLst/>
              </a:rPr>
              <a:t>The Corinthians had “received,” v. 2 </a:t>
            </a:r>
            <a:br>
              <a:rPr lang="en-US" altLang="en-US" b="1" dirty="0">
                <a:effectLst/>
              </a:rPr>
            </a:br>
            <a:r>
              <a:rPr lang="en-US" altLang="en-US" b="1" dirty="0">
                <a:effectLst/>
              </a:rPr>
              <a:t>Acts 18:8</a:t>
            </a:r>
          </a:p>
          <a:p>
            <a:pPr eaLnBrk="1" hangingPunct="1">
              <a:buFont typeface="Monotype Sorts"/>
              <a:buNone/>
            </a:pPr>
            <a:r>
              <a:rPr lang="en-US" altLang="en-US" b="1" dirty="0">
                <a:effectLst/>
              </a:rPr>
              <a:t>By which they were “saved,” v. 2</a:t>
            </a:r>
            <a:br>
              <a:rPr lang="en-US" altLang="en-US" b="1" dirty="0">
                <a:effectLst/>
              </a:rPr>
            </a:br>
            <a:r>
              <a:rPr lang="en-US" altLang="en-US" b="1" dirty="0">
                <a:effectLst/>
              </a:rPr>
              <a:t>Romans 1:16</a:t>
            </a:r>
          </a:p>
          <a:p>
            <a:pPr eaLnBrk="1" hangingPunct="1">
              <a:buFont typeface="Monotype Sorts"/>
              <a:buNone/>
            </a:pPr>
            <a:r>
              <a:rPr lang="en-US" altLang="en-US" b="1" dirty="0">
                <a:effectLst/>
              </a:rPr>
              <a:t>Which Paul had “received,” v. 3 </a:t>
            </a:r>
            <a:br>
              <a:rPr lang="en-US" altLang="en-US" b="1" dirty="0">
                <a:effectLst/>
              </a:rPr>
            </a:br>
            <a:r>
              <a:rPr lang="en-US" altLang="en-US" b="1" dirty="0">
                <a:effectLst/>
              </a:rPr>
              <a:t>Galatians 1:11-12</a:t>
            </a:r>
          </a:p>
        </p:txBody>
      </p:sp>
    </p:spTree>
    <p:extLst>
      <p:ext uri="{BB962C8B-B14F-4D97-AF65-F5344CB8AC3E}">
        <p14:creationId xmlns:p14="http://schemas.microsoft.com/office/powerpoint/2010/main" val="11459586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2BC0F2CA-2A36-9799-B403-2473E0FDD8E0}"/>
              </a:ext>
            </a:extLst>
          </p:cNvPr>
          <p:cNvSpPr>
            <a:spLocks noGrp="1"/>
          </p:cNvSpPr>
          <p:nvPr>
            <p:ph type="title"/>
          </p:nvPr>
        </p:nvSpPr>
        <p:spPr>
          <a:xfrm>
            <a:off x="1143000" y="2628"/>
            <a:ext cx="7772400" cy="1143000"/>
          </a:xfrm>
        </p:spPr>
        <p:txBody>
          <a:bodyPr/>
          <a:lstStyle/>
          <a:p>
            <a:pPr eaLnBrk="1" hangingPunct="1"/>
            <a:r>
              <a:rPr lang="en-US" altLang="en-US" b="1" dirty="0">
                <a:solidFill>
                  <a:schemeClr val="tx1"/>
                </a:solidFill>
              </a:rPr>
              <a:t>What Must I Do To Be Saved?</a:t>
            </a:r>
          </a:p>
        </p:txBody>
      </p:sp>
      <p:sp>
        <p:nvSpPr>
          <p:cNvPr id="3" name="Content Placeholder 2">
            <a:extLst>
              <a:ext uri="{FF2B5EF4-FFF2-40B4-BE49-F238E27FC236}">
                <a16:creationId xmlns:a16="http://schemas.microsoft.com/office/drawing/2014/main" id="{7293CD5D-CA69-9F9D-C094-48FD03E08DEC}"/>
              </a:ext>
            </a:extLst>
          </p:cNvPr>
          <p:cNvSpPr>
            <a:spLocks noGrp="1"/>
          </p:cNvSpPr>
          <p:nvPr>
            <p:ph idx="1"/>
          </p:nvPr>
        </p:nvSpPr>
        <p:spPr>
          <a:xfrm>
            <a:off x="685800" y="990600"/>
            <a:ext cx="7772400" cy="5638800"/>
          </a:xfrm>
        </p:spPr>
        <p:txBody>
          <a:bodyPr/>
          <a:lstStyle/>
          <a:p>
            <a:pPr eaLnBrk="1" hangingPunct="1">
              <a:buFont typeface="Monotype Sorts"/>
              <a:buNone/>
            </a:pPr>
            <a:r>
              <a:rPr lang="en-US" altLang="en-US" b="1" dirty="0">
                <a:effectLst/>
              </a:rPr>
              <a:t>Hear the Gospel</a:t>
            </a:r>
          </a:p>
          <a:p>
            <a:pPr algn="ctr" eaLnBrk="1" hangingPunct="1">
              <a:buNone/>
            </a:pPr>
            <a:r>
              <a:rPr lang="en-US" i="1" dirty="0">
                <a:effectLst/>
              </a:rPr>
              <a:t>“So faith comes from </a:t>
            </a:r>
            <a:r>
              <a:rPr lang="en-US" b="1" i="1" dirty="0">
                <a:effectLst/>
              </a:rPr>
              <a:t>hearing</a:t>
            </a:r>
            <a:r>
              <a:rPr lang="en-US" i="1" dirty="0">
                <a:effectLst/>
              </a:rPr>
              <a:t>, and hearing by the word of Christ.” </a:t>
            </a:r>
            <a:r>
              <a:rPr lang="en-US" b="1" dirty="0">
                <a:solidFill>
                  <a:srgbClr val="FF0000"/>
                </a:solidFill>
                <a:effectLst/>
              </a:rPr>
              <a:t>(</a:t>
            </a:r>
            <a:r>
              <a:rPr lang="en-US" altLang="en-US" b="1" dirty="0">
                <a:solidFill>
                  <a:srgbClr val="FF0000"/>
                </a:solidFill>
                <a:effectLst/>
              </a:rPr>
              <a:t>Romans 10:17)</a:t>
            </a:r>
          </a:p>
          <a:p>
            <a:pPr algn="ctr" eaLnBrk="1" hangingPunct="1">
              <a:buNone/>
            </a:pPr>
            <a:r>
              <a:rPr lang="en-US" i="1" dirty="0">
                <a:effectLst/>
              </a:rPr>
              <a:t>“It was for this He </a:t>
            </a:r>
            <a:r>
              <a:rPr lang="en-US" b="1" i="1" dirty="0">
                <a:effectLst/>
              </a:rPr>
              <a:t>called</a:t>
            </a:r>
            <a:r>
              <a:rPr lang="en-US" i="1" dirty="0">
                <a:effectLst/>
              </a:rPr>
              <a:t> you through our gospel, that you may gain the glory of our Lord Jesus Christ. So then, brethren, stand firm and hold to the traditions which you were taught, whether by word of mouth or by letter from us.” </a:t>
            </a:r>
            <a:br>
              <a:rPr lang="en-US" i="1" dirty="0">
                <a:effectLst/>
              </a:rPr>
            </a:br>
            <a:r>
              <a:rPr lang="en-US" b="1" dirty="0">
                <a:solidFill>
                  <a:srgbClr val="FF0000"/>
                </a:solidFill>
                <a:effectLst/>
              </a:rPr>
              <a:t>(2 Thessalonians 2:14-15</a:t>
            </a:r>
            <a:r>
              <a:rPr lang="en-US" altLang="en-US" b="1" dirty="0">
                <a:solidFill>
                  <a:srgbClr val="FF0000"/>
                </a:solidFill>
                <a:effectLst/>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C06F-FAB1-6685-A641-D3EAF6B8DCAF}"/>
            </a:ext>
          </a:extLst>
        </p:cNvPr>
        <p:cNvGrpSpPr/>
        <p:nvPr/>
      </p:nvGrpSpPr>
      <p:grpSpPr>
        <a:xfrm>
          <a:off x="0" y="0"/>
          <a:ext cx="0" cy="0"/>
          <a:chOff x="0" y="0"/>
          <a:chExt cx="0" cy="0"/>
        </a:xfrm>
      </p:grpSpPr>
      <p:sp>
        <p:nvSpPr>
          <p:cNvPr id="16386" name="Title 1">
            <a:extLst>
              <a:ext uri="{FF2B5EF4-FFF2-40B4-BE49-F238E27FC236}">
                <a16:creationId xmlns:a16="http://schemas.microsoft.com/office/drawing/2014/main" id="{2B706991-4579-6DC6-4C06-AA3FC830B829}"/>
              </a:ext>
            </a:extLst>
          </p:cNvPr>
          <p:cNvSpPr>
            <a:spLocks noGrp="1"/>
          </p:cNvSpPr>
          <p:nvPr>
            <p:ph type="title"/>
          </p:nvPr>
        </p:nvSpPr>
        <p:spPr>
          <a:xfrm>
            <a:off x="1143000" y="2628"/>
            <a:ext cx="7772400" cy="1143000"/>
          </a:xfrm>
        </p:spPr>
        <p:txBody>
          <a:bodyPr/>
          <a:lstStyle/>
          <a:p>
            <a:pPr eaLnBrk="1" hangingPunct="1"/>
            <a:r>
              <a:rPr lang="en-US" altLang="en-US" b="1" dirty="0">
                <a:solidFill>
                  <a:schemeClr val="tx1"/>
                </a:solidFill>
              </a:rPr>
              <a:t>What Must I Do To Be Saved?</a:t>
            </a:r>
          </a:p>
        </p:txBody>
      </p:sp>
      <p:sp>
        <p:nvSpPr>
          <p:cNvPr id="3" name="Content Placeholder 2">
            <a:extLst>
              <a:ext uri="{FF2B5EF4-FFF2-40B4-BE49-F238E27FC236}">
                <a16:creationId xmlns:a16="http://schemas.microsoft.com/office/drawing/2014/main" id="{E6C49A1B-5D34-9C19-A604-17F5134DDC77}"/>
              </a:ext>
            </a:extLst>
          </p:cNvPr>
          <p:cNvSpPr>
            <a:spLocks noGrp="1"/>
          </p:cNvSpPr>
          <p:nvPr>
            <p:ph idx="1"/>
          </p:nvPr>
        </p:nvSpPr>
        <p:spPr>
          <a:xfrm>
            <a:off x="685800" y="990600"/>
            <a:ext cx="7772400" cy="5715000"/>
          </a:xfrm>
        </p:spPr>
        <p:txBody>
          <a:bodyPr/>
          <a:lstStyle/>
          <a:p>
            <a:pPr eaLnBrk="1" hangingPunct="1">
              <a:buFont typeface="Monotype Sorts"/>
              <a:buNone/>
            </a:pPr>
            <a:r>
              <a:rPr lang="en-US" altLang="en-US" b="1" dirty="0">
                <a:effectLst/>
              </a:rPr>
              <a:t>Believe the Gospel</a:t>
            </a:r>
          </a:p>
          <a:p>
            <a:pPr algn="ctr" eaLnBrk="1" hangingPunct="1">
              <a:buNone/>
            </a:pPr>
            <a:r>
              <a:rPr lang="en-US" altLang="en-US" b="1" dirty="0">
                <a:effectLst/>
              </a:rPr>
              <a:t> “</a:t>
            </a:r>
            <a:r>
              <a:rPr lang="en-US" i="1" dirty="0">
                <a:effectLst/>
              </a:rPr>
              <a:t>And He said to them, ‘Go into all the world and preach the gospel to all creation. He who has </a:t>
            </a:r>
            <a:r>
              <a:rPr lang="en-US" b="1" i="1" dirty="0">
                <a:effectLst/>
              </a:rPr>
              <a:t>believed</a:t>
            </a:r>
            <a:r>
              <a:rPr lang="en-US" i="1" dirty="0">
                <a:effectLst/>
              </a:rPr>
              <a:t> and has been baptized shall be saved; but he who has disbelieved shall be condemned.’” </a:t>
            </a:r>
            <a:r>
              <a:rPr lang="en-US" b="1" dirty="0">
                <a:solidFill>
                  <a:srgbClr val="FF0000"/>
                </a:solidFill>
                <a:effectLst/>
              </a:rPr>
              <a:t>(Mark 16:15-16</a:t>
            </a:r>
            <a:r>
              <a:rPr lang="en-US" altLang="en-US" b="1" dirty="0">
                <a:solidFill>
                  <a:srgbClr val="FF0000"/>
                </a:solidFill>
                <a:effectLst/>
              </a:rPr>
              <a:t>)</a:t>
            </a:r>
          </a:p>
          <a:p>
            <a:pPr algn="ctr" eaLnBrk="1" hangingPunct="1">
              <a:buNone/>
            </a:pPr>
            <a:r>
              <a:rPr lang="en-US" altLang="en-US" b="1" dirty="0">
                <a:effectLst/>
              </a:rPr>
              <a:t>“</a:t>
            </a:r>
            <a:r>
              <a:rPr lang="en-US" i="1" dirty="0">
                <a:effectLst/>
              </a:rPr>
              <a:t>For God so loved the world that He gave His only begotten Son, that whoever </a:t>
            </a:r>
            <a:r>
              <a:rPr lang="en-US" b="1" i="1" dirty="0">
                <a:effectLst/>
              </a:rPr>
              <a:t>believes</a:t>
            </a:r>
            <a:r>
              <a:rPr lang="en-US" i="1" dirty="0">
                <a:effectLst/>
              </a:rPr>
              <a:t> in Him should not perish but have everlasting life.” </a:t>
            </a:r>
            <a:r>
              <a:rPr lang="en-US" b="1" dirty="0">
                <a:solidFill>
                  <a:srgbClr val="FF0000"/>
                </a:solidFill>
                <a:effectLst/>
              </a:rPr>
              <a:t>(John 3:16 NKJV</a:t>
            </a:r>
            <a:r>
              <a:rPr lang="en-US" altLang="en-US" b="1" dirty="0">
                <a:solidFill>
                  <a:srgbClr val="FF0000"/>
                </a:solidFill>
                <a:effectLst/>
              </a:rPr>
              <a:t>)</a:t>
            </a:r>
          </a:p>
        </p:txBody>
      </p:sp>
    </p:spTree>
    <p:extLst>
      <p:ext uri="{BB962C8B-B14F-4D97-AF65-F5344CB8AC3E}">
        <p14:creationId xmlns:p14="http://schemas.microsoft.com/office/powerpoint/2010/main" val="17527563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15A65E-DE99-0A89-263E-115829BE5D43}"/>
            </a:ext>
          </a:extLst>
        </p:cNvPr>
        <p:cNvGrpSpPr/>
        <p:nvPr/>
      </p:nvGrpSpPr>
      <p:grpSpPr>
        <a:xfrm>
          <a:off x="0" y="0"/>
          <a:ext cx="0" cy="0"/>
          <a:chOff x="0" y="0"/>
          <a:chExt cx="0" cy="0"/>
        </a:xfrm>
      </p:grpSpPr>
      <p:sp>
        <p:nvSpPr>
          <p:cNvPr id="16386" name="Title 1">
            <a:extLst>
              <a:ext uri="{FF2B5EF4-FFF2-40B4-BE49-F238E27FC236}">
                <a16:creationId xmlns:a16="http://schemas.microsoft.com/office/drawing/2014/main" id="{D434C1BD-CFCA-C41E-1AC8-0F49DB883FAA}"/>
              </a:ext>
            </a:extLst>
          </p:cNvPr>
          <p:cNvSpPr>
            <a:spLocks noGrp="1"/>
          </p:cNvSpPr>
          <p:nvPr>
            <p:ph type="title"/>
          </p:nvPr>
        </p:nvSpPr>
        <p:spPr>
          <a:xfrm>
            <a:off x="1143000" y="2628"/>
            <a:ext cx="7772400" cy="1143000"/>
          </a:xfrm>
        </p:spPr>
        <p:txBody>
          <a:bodyPr/>
          <a:lstStyle/>
          <a:p>
            <a:pPr eaLnBrk="1" hangingPunct="1"/>
            <a:r>
              <a:rPr lang="en-US" altLang="en-US" b="1" dirty="0">
                <a:solidFill>
                  <a:schemeClr val="tx1"/>
                </a:solidFill>
              </a:rPr>
              <a:t>What Must I Do To Be Saved?</a:t>
            </a:r>
          </a:p>
        </p:txBody>
      </p:sp>
      <p:sp>
        <p:nvSpPr>
          <p:cNvPr id="3" name="Content Placeholder 2">
            <a:extLst>
              <a:ext uri="{FF2B5EF4-FFF2-40B4-BE49-F238E27FC236}">
                <a16:creationId xmlns:a16="http://schemas.microsoft.com/office/drawing/2014/main" id="{C8759948-D2CC-C8D1-E857-DDCD89E09165}"/>
              </a:ext>
            </a:extLst>
          </p:cNvPr>
          <p:cNvSpPr>
            <a:spLocks noGrp="1"/>
          </p:cNvSpPr>
          <p:nvPr>
            <p:ph idx="1"/>
          </p:nvPr>
        </p:nvSpPr>
        <p:spPr>
          <a:xfrm>
            <a:off x="194441" y="914400"/>
            <a:ext cx="8763000" cy="5791200"/>
          </a:xfrm>
        </p:spPr>
        <p:txBody>
          <a:bodyPr/>
          <a:lstStyle/>
          <a:p>
            <a:pPr eaLnBrk="1" hangingPunct="1">
              <a:buFont typeface="Monotype Sorts"/>
              <a:buNone/>
            </a:pPr>
            <a:r>
              <a:rPr lang="en-US" altLang="en-US" b="1" dirty="0">
                <a:effectLst/>
              </a:rPr>
              <a:t>Repent of sins </a:t>
            </a:r>
          </a:p>
          <a:p>
            <a:pPr algn="ctr" eaLnBrk="1" hangingPunct="1">
              <a:buNone/>
            </a:pPr>
            <a:r>
              <a:rPr lang="en-US" altLang="en-US" sz="3000" b="1" dirty="0">
                <a:effectLst/>
              </a:rPr>
              <a:t>“</a:t>
            </a:r>
            <a:r>
              <a:rPr lang="en-US" sz="3000" i="1" dirty="0">
                <a:effectLst/>
              </a:rPr>
              <a:t>Therefore having overlooked the times of ignorance, God is now declaring to men that all people everywhere should </a:t>
            </a:r>
            <a:r>
              <a:rPr lang="en-US" sz="3000" b="1" i="1" dirty="0">
                <a:effectLst/>
              </a:rPr>
              <a:t>repent</a:t>
            </a:r>
            <a:r>
              <a:rPr lang="en-US" sz="3000" i="1" dirty="0">
                <a:effectLst/>
              </a:rPr>
              <a:t>, because He has fixed a day in which He will judge the world in righteousness through a Man whom He has appointed, having furnished proof to all men by raising Him from the dead.” </a:t>
            </a:r>
            <a:r>
              <a:rPr lang="en-US" sz="3000" b="1" dirty="0">
                <a:solidFill>
                  <a:srgbClr val="FF0000"/>
                </a:solidFill>
                <a:effectLst/>
              </a:rPr>
              <a:t>(Acts 17:30-31</a:t>
            </a:r>
            <a:r>
              <a:rPr lang="en-US" altLang="en-US" sz="3000" b="1" dirty="0">
                <a:solidFill>
                  <a:srgbClr val="FF0000"/>
                </a:solidFill>
                <a:effectLst/>
              </a:rPr>
              <a:t>)</a:t>
            </a:r>
          </a:p>
          <a:p>
            <a:pPr algn="ctr" eaLnBrk="1" hangingPunct="1">
              <a:buNone/>
            </a:pPr>
            <a:r>
              <a:rPr lang="en-US" altLang="en-US" i="1" dirty="0">
                <a:effectLst/>
              </a:rPr>
              <a:t>“</a:t>
            </a:r>
            <a:r>
              <a:rPr lang="en-US" i="1" dirty="0">
                <a:effectLst/>
              </a:rPr>
              <a:t>I tell you, no, but unless you </a:t>
            </a:r>
            <a:r>
              <a:rPr lang="en-US" b="1" i="1" dirty="0">
                <a:effectLst/>
              </a:rPr>
              <a:t>repent</a:t>
            </a:r>
            <a:r>
              <a:rPr lang="en-US" i="1" dirty="0">
                <a:effectLst/>
              </a:rPr>
              <a:t>, you will all likewise perish.</a:t>
            </a:r>
            <a:r>
              <a:rPr lang="en-US" altLang="en-US" i="1" dirty="0">
                <a:effectLst/>
              </a:rPr>
              <a:t>” </a:t>
            </a:r>
            <a:r>
              <a:rPr lang="en-US" altLang="en-US" b="1" dirty="0">
                <a:solidFill>
                  <a:srgbClr val="FF0000"/>
                </a:solidFill>
                <a:effectLst/>
              </a:rPr>
              <a:t>(Luke 13:3)</a:t>
            </a:r>
          </a:p>
        </p:txBody>
      </p:sp>
    </p:spTree>
    <p:extLst>
      <p:ext uri="{BB962C8B-B14F-4D97-AF65-F5344CB8AC3E}">
        <p14:creationId xmlns:p14="http://schemas.microsoft.com/office/powerpoint/2010/main" val="3276906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972DF9-F4F4-83BB-5C83-D4A1CED70D3B}"/>
            </a:ext>
          </a:extLst>
        </p:cNvPr>
        <p:cNvGrpSpPr/>
        <p:nvPr/>
      </p:nvGrpSpPr>
      <p:grpSpPr>
        <a:xfrm>
          <a:off x="0" y="0"/>
          <a:ext cx="0" cy="0"/>
          <a:chOff x="0" y="0"/>
          <a:chExt cx="0" cy="0"/>
        </a:xfrm>
      </p:grpSpPr>
      <p:sp>
        <p:nvSpPr>
          <p:cNvPr id="16386" name="Title 1">
            <a:extLst>
              <a:ext uri="{FF2B5EF4-FFF2-40B4-BE49-F238E27FC236}">
                <a16:creationId xmlns:a16="http://schemas.microsoft.com/office/drawing/2014/main" id="{985AD5D2-146D-9C4C-3C82-9DF3B505C056}"/>
              </a:ext>
            </a:extLst>
          </p:cNvPr>
          <p:cNvSpPr>
            <a:spLocks noGrp="1"/>
          </p:cNvSpPr>
          <p:nvPr>
            <p:ph type="title"/>
          </p:nvPr>
        </p:nvSpPr>
        <p:spPr>
          <a:xfrm>
            <a:off x="1143000" y="2628"/>
            <a:ext cx="7772400" cy="1143000"/>
          </a:xfrm>
        </p:spPr>
        <p:txBody>
          <a:bodyPr/>
          <a:lstStyle/>
          <a:p>
            <a:pPr eaLnBrk="1" hangingPunct="1"/>
            <a:r>
              <a:rPr lang="en-US" altLang="en-US" b="1" dirty="0">
                <a:solidFill>
                  <a:schemeClr val="tx1"/>
                </a:solidFill>
              </a:rPr>
              <a:t>What Must I Do To Be Saved?</a:t>
            </a:r>
          </a:p>
        </p:txBody>
      </p:sp>
      <p:sp>
        <p:nvSpPr>
          <p:cNvPr id="3" name="Content Placeholder 2">
            <a:extLst>
              <a:ext uri="{FF2B5EF4-FFF2-40B4-BE49-F238E27FC236}">
                <a16:creationId xmlns:a16="http://schemas.microsoft.com/office/drawing/2014/main" id="{C184DA9F-9F22-86F7-C2E2-04A4C9D2630F}"/>
              </a:ext>
            </a:extLst>
          </p:cNvPr>
          <p:cNvSpPr>
            <a:spLocks noGrp="1"/>
          </p:cNvSpPr>
          <p:nvPr>
            <p:ph idx="1"/>
          </p:nvPr>
        </p:nvSpPr>
        <p:spPr>
          <a:xfrm>
            <a:off x="457200" y="1066800"/>
            <a:ext cx="8305800" cy="5715000"/>
          </a:xfrm>
        </p:spPr>
        <p:txBody>
          <a:bodyPr/>
          <a:lstStyle/>
          <a:p>
            <a:pPr eaLnBrk="1" hangingPunct="1">
              <a:buFont typeface="Monotype Sorts"/>
              <a:buNone/>
            </a:pPr>
            <a:r>
              <a:rPr lang="en-US" altLang="en-US" b="1" dirty="0">
                <a:effectLst/>
              </a:rPr>
              <a:t>Confess faith in Jesus</a:t>
            </a:r>
          </a:p>
          <a:p>
            <a:pPr algn="ctr" eaLnBrk="1" hangingPunct="1">
              <a:buNone/>
            </a:pPr>
            <a:r>
              <a:rPr lang="en-US" altLang="en-US" i="1" dirty="0">
                <a:effectLst/>
              </a:rPr>
              <a:t>“And Philip said, ‘If you believe with all your heart, you may.’ And he answered and said, ‘I believe that Jesus Christ is the Son of God.’” </a:t>
            </a:r>
            <a:r>
              <a:rPr lang="en-US" altLang="en-US" b="1" dirty="0">
                <a:solidFill>
                  <a:srgbClr val="FF0000"/>
                </a:solidFill>
                <a:effectLst/>
              </a:rPr>
              <a:t>(Acts 8:37)</a:t>
            </a:r>
          </a:p>
          <a:p>
            <a:pPr algn="ctr" eaLnBrk="1" hangingPunct="1">
              <a:buNone/>
            </a:pPr>
            <a:r>
              <a:rPr lang="en-US" altLang="en-US" i="1" dirty="0">
                <a:effectLst/>
              </a:rPr>
              <a:t>“… that if you confess with your mouth Jesus as Lord, and believe in your heart that God raised Him from the dead, you will be saved …” </a:t>
            </a:r>
            <a:r>
              <a:rPr lang="en-US" altLang="en-US" b="1" dirty="0">
                <a:solidFill>
                  <a:srgbClr val="FF0000"/>
                </a:solidFill>
                <a:effectLst/>
              </a:rPr>
              <a:t>(Romans 10:9)</a:t>
            </a:r>
          </a:p>
        </p:txBody>
      </p:sp>
    </p:spTree>
    <p:extLst>
      <p:ext uri="{BB962C8B-B14F-4D97-AF65-F5344CB8AC3E}">
        <p14:creationId xmlns:p14="http://schemas.microsoft.com/office/powerpoint/2010/main" val="396912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A88A35-E5CA-C19D-090E-7C7F626B5273}"/>
            </a:ext>
          </a:extLst>
        </p:cNvPr>
        <p:cNvGrpSpPr/>
        <p:nvPr/>
      </p:nvGrpSpPr>
      <p:grpSpPr>
        <a:xfrm>
          <a:off x="0" y="0"/>
          <a:ext cx="0" cy="0"/>
          <a:chOff x="0" y="0"/>
          <a:chExt cx="0" cy="0"/>
        </a:xfrm>
      </p:grpSpPr>
      <p:sp>
        <p:nvSpPr>
          <p:cNvPr id="16386" name="Title 1">
            <a:extLst>
              <a:ext uri="{FF2B5EF4-FFF2-40B4-BE49-F238E27FC236}">
                <a16:creationId xmlns:a16="http://schemas.microsoft.com/office/drawing/2014/main" id="{1F01024F-10AF-9798-CF57-3CCE6292AC17}"/>
              </a:ext>
            </a:extLst>
          </p:cNvPr>
          <p:cNvSpPr>
            <a:spLocks noGrp="1"/>
          </p:cNvSpPr>
          <p:nvPr>
            <p:ph type="title"/>
          </p:nvPr>
        </p:nvSpPr>
        <p:spPr>
          <a:xfrm>
            <a:off x="1066800" y="76200"/>
            <a:ext cx="7772400" cy="838200"/>
          </a:xfrm>
        </p:spPr>
        <p:txBody>
          <a:bodyPr/>
          <a:lstStyle/>
          <a:p>
            <a:pPr eaLnBrk="1" hangingPunct="1"/>
            <a:r>
              <a:rPr lang="en-US" altLang="en-US" b="1" dirty="0">
                <a:solidFill>
                  <a:schemeClr val="tx1"/>
                </a:solidFill>
              </a:rPr>
              <a:t>What Must I Do To Be Saved?</a:t>
            </a:r>
          </a:p>
        </p:txBody>
      </p:sp>
      <p:sp>
        <p:nvSpPr>
          <p:cNvPr id="3" name="Content Placeholder 2">
            <a:extLst>
              <a:ext uri="{FF2B5EF4-FFF2-40B4-BE49-F238E27FC236}">
                <a16:creationId xmlns:a16="http://schemas.microsoft.com/office/drawing/2014/main" id="{4221FC05-A700-1587-56EB-2ADCAAB5C846}"/>
              </a:ext>
            </a:extLst>
          </p:cNvPr>
          <p:cNvSpPr>
            <a:spLocks noGrp="1"/>
          </p:cNvSpPr>
          <p:nvPr>
            <p:ph idx="1"/>
          </p:nvPr>
        </p:nvSpPr>
        <p:spPr>
          <a:xfrm>
            <a:off x="777766" y="932793"/>
            <a:ext cx="7772400" cy="5715000"/>
          </a:xfrm>
        </p:spPr>
        <p:txBody>
          <a:bodyPr/>
          <a:lstStyle/>
          <a:p>
            <a:pPr eaLnBrk="1" hangingPunct="1">
              <a:buFont typeface="Monotype Sorts"/>
              <a:buNone/>
            </a:pPr>
            <a:r>
              <a:rPr lang="en-US" altLang="en-US" b="1" dirty="0">
                <a:effectLst/>
              </a:rPr>
              <a:t>Be Baptized for forgiveness of sins</a:t>
            </a:r>
            <a:endParaRPr lang="en-US" altLang="en-US" dirty="0">
              <a:effectLst/>
            </a:endParaRPr>
          </a:p>
          <a:p>
            <a:pPr algn="ctr" eaLnBrk="1" hangingPunct="1">
              <a:buNone/>
            </a:pPr>
            <a:r>
              <a:rPr lang="en-US" altLang="en-US" sz="3000" i="1" dirty="0">
                <a:effectLst/>
              </a:rPr>
              <a:t>“</a:t>
            </a:r>
            <a:r>
              <a:rPr lang="en-US" sz="3000" i="1" dirty="0">
                <a:effectLst/>
              </a:rPr>
              <a:t>Peter said to them, ‘Repent, and each of you be baptized in the name of Jesus Christ for the forgiveness of your sins; and you will receive the gift of the Holy Spirit.’” </a:t>
            </a:r>
            <a:br>
              <a:rPr lang="en-US" sz="3000" i="1" dirty="0">
                <a:effectLst/>
              </a:rPr>
            </a:br>
            <a:r>
              <a:rPr lang="en-US" sz="3000" b="1" dirty="0">
                <a:solidFill>
                  <a:srgbClr val="FF0000"/>
                </a:solidFill>
                <a:effectLst/>
              </a:rPr>
              <a:t>(Acts 2:38</a:t>
            </a:r>
            <a:r>
              <a:rPr lang="en-US" altLang="en-US" sz="3000" b="1" dirty="0">
                <a:solidFill>
                  <a:srgbClr val="FF0000"/>
                </a:solidFill>
                <a:effectLst/>
              </a:rPr>
              <a:t>)</a:t>
            </a:r>
          </a:p>
          <a:p>
            <a:pPr algn="ctr" eaLnBrk="1" hangingPunct="1">
              <a:buNone/>
            </a:pPr>
            <a:r>
              <a:rPr lang="en-US" altLang="en-US" sz="3000" i="1" dirty="0">
                <a:effectLst/>
              </a:rPr>
              <a:t>“Now why do you delay? Get up and be baptized, and wash away your sins, calling on His name.’” </a:t>
            </a:r>
            <a:r>
              <a:rPr lang="en-US" altLang="en-US" sz="3000" b="1" dirty="0">
                <a:solidFill>
                  <a:srgbClr val="FF0000"/>
                </a:solidFill>
                <a:effectLst/>
              </a:rPr>
              <a:t>(Acts 22:16)</a:t>
            </a:r>
          </a:p>
          <a:p>
            <a:pPr algn="ctr" eaLnBrk="1" hangingPunct="1">
              <a:buNone/>
            </a:pPr>
            <a:r>
              <a:rPr lang="en-US" altLang="en-US" sz="3000" i="1" dirty="0">
                <a:effectLst/>
              </a:rPr>
              <a:t>“And he ordered them to be baptized in the name of Jesus Christ ...” </a:t>
            </a:r>
            <a:r>
              <a:rPr lang="en-US" altLang="en-US" sz="3000" b="1" dirty="0">
                <a:solidFill>
                  <a:srgbClr val="FF0000"/>
                </a:solidFill>
                <a:effectLst/>
              </a:rPr>
              <a:t>(Acts 10:48a)</a:t>
            </a:r>
          </a:p>
        </p:txBody>
      </p:sp>
    </p:spTree>
    <p:extLst>
      <p:ext uri="{BB962C8B-B14F-4D97-AF65-F5344CB8AC3E}">
        <p14:creationId xmlns:p14="http://schemas.microsoft.com/office/powerpoint/2010/main" val="2225723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3326A9-5CF5-7EA8-EF59-DFA7D7790B28}"/>
            </a:ext>
          </a:extLst>
        </p:cNvPr>
        <p:cNvGrpSpPr/>
        <p:nvPr/>
      </p:nvGrpSpPr>
      <p:grpSpPr>
        <a:xfrm>
          <a:off x="0" y="0"/>
          <a:ext cx="0" cy="0"/>
          <a:chOff x="0" y="0"/>
          <a:chExt cx="0" cy="0"/>
        </a:xfrm>
      </p:grpSpPr>
      <p:sp>
        <p:nvSpPr>
          <p:cNvPr id="16386" name="Title 1">
            <a:extLst>
              <a:ext uri="{FF2B5EF4-FFF2-40B4-BE49-F238E27FC236}">
                <a16:creationId xmlns:a16="http://schemas.microsoft.com/office/drawing/2014/main" id="{F9866E69-6970-C0A6-0FD3-860F481C58E6}"/>
              </a:ext>
            </a:extLst>
          </p:cNvPr>
          <p:cNvSpPr>
            <a:spLocks noGrp="1"/>
          </p:cNvSpPr>
          <p:nvPr>
            <p:ph type="title"/>
          </p:nvPr>
        </p:nvSpPr>
        <p:spPr>
          <a:xfrm>
            <a:off x="1066800" y="76200"/>
            <a:ext cx="7772400" cy="835572"/>
          </a:xfrm>
        </p:spPr>
        <p:txBody>
          <a:bodyPr/>
          <a:lstStyle/>
          <a:p>
            <a:pPr eaLnBrk="1" hangingPunct="1"/>
            <a:r>
              <a:rPr lang="en-US" altLang="en-US" b="1" dirty="0">
                <a:solidFill>
                  <a:schemeClr val="tx1"/>
                </a:solidFill>
              </a:rPr>
              <a:t>What Must I Do To Be Saved?</a:t>
            </a:r>
          </a:p>
        </p:txBody>
      </p:sp>
      <p:sp>
        <p:nvSpPr>
          <p:cNvPr id="3" name="Content Placeholder 2">
            <a:extLst>
              <a:ext uri="{FF2B5EF4-FFF2-40B4-BE49-F238E27FC236}">
                <a16:creationId xmlns:a16="http://schemas.microsoft.com/office/drawing/2014/main" id="{D19A365B-3604-ACCA-D993-527790134EED}"/>
              </a:ext>
            </a:extLst>
          </p:cNvPr>
          <p:cNvSpPr>
            <a:spLocks noGrp="1"/>
          </p:cNvSpPr>
          <p:nvPr>
            <p:ph idx="1"/>
          </p:nvPr>
        </p:nvSpPr>
        <p:spPr>
          <a:xfrm>
            <a:off x="304800" y="990600"/>
            <a:ext cx="8686800" cy="5791200"/>
          </a:xfrm>
        </p:spPr>
        <p:txBody>
          <a:bodyPr/>
          <a:lstStyle/>
          <a:p>
            <a:pPr algn="ctr" eaLnBrk="1" hangingPunct="1">
              <a:buNone/>
            </a:pPr>
            <a:r>
              <a:rPr lang="en-US" altLang="en-US" b="1" dirty="0">
                <a:effectLst/>
              </a:rPr>
              <a:t>Always abound in the work of the Lord</a:t>
            </a:r>
            <a:br>
              <a:rPr lang="en-US" altLang="en-US" b="1" dirty="0">
                <a:effectLst/>
              </a:rPr>
            </a:br>
            <a:r>
              <a:rPr lang="en-US" altLang="en-US" sz="2800" b="1" dirty="0">
                <a:effectLst/>
              </a:rPr>
              <a:t>“</a:t>
            </a:r>
            <a:r>
              <a:rPr lang="en-US" sz="2800" i="1" dirty="0">
                <a:effectLst/>
              </a:rPr>
              <a:t>Therefore, my beloved brethren, be steadfast, immovable, always abounding in the work of the Lord, knowing that your toil is not in vain in the Lord.”</a:t>
            </a:r>
            <a:r>
              <a:rPr lang="en-US" sz="2800" dirty="0">
                <a:effectLst/>
              </a:rPr>
              <a:t> </a:t>
            </a:r>
            <a:br>
              <a:rPr lang="en-US" sz="2800" dirty="0">
                <a:effectLst/>
              </a:rPr>
            </a:br>
            <a:r>
              <a:rPr lang="en-US" sz="2800" dirty="0">
                <a:solidFill>
                  <a:srgbClr val="FF0000"/>
                </a:solidFill>
                <a:effectLst/>
              </a:rPr>
              <a:t>(</a:t>
            </a:r>
            <a:r>
              <a:rPr lang="en-US" altLang="en-US" sz="2800" b="1" dirty="0">
                <a:solidFill>
                  <a:srgbClr val="FF0000"/>
                </a:solidFill>
                <a:effectLst/>
              </a:rPr>
              <a:t>1 Corinthians 15:58)</a:t>
            </a:r>
            <a:endParaRPr lang="en-US" altLang="en-US" sz="2800" dirty="0">
              <a:solidFill>
                <a:srgbClr val="FF0000"/>
              </a:solidFill>
              <a:effectLst/>
            </a:endParaRPr>
          </a:p>
          <a:p>
            <a:pPr algn="ctr" eaLnBrk="1" hangingPunct="1">
              <a:buNone/>
            </a:pPr>
            <a:r>
              <a:rPr lang="en-US" altLang="en-US" sz="2800" i="1" dirty="0">
                <a:effectLst/>
              </a:rPr>
              <a:t>“</a:t>
            </a:r>
            <a:r>
              <a:rPr lang="en-US" sz="2800" i="1" dirty="0">
                <a:effectLst/>
              </a:rPr>
              <a:t>Take care, brethren, that there not be in any one of you an evil, unbelieving heart that falls away from the living God. But encourage one another day after day, as long as it is still called ‘Today,’ so that none of you will be hardened by the deceitfulness of sin. For we have become partakers of Christ, </a:t>
            </a:r>
            <a:r>
              <a:rPr lang="en-US" sz="2800" b="1" i="1" dirty="0">
                <a:effectLst/>
              </a:rPr>
              <a:t>if we hold fast </a:t>
            </a:r>
            <a:r>
              <a:rPr lang="en-US" sz="2800" i="1" dirty="0">
                <a:effectLst/>
              </a:rPr>
              <a:t>the beginning of our assurance firm until the end …”</a:t>
            </a:r>
            <a:r>
              <a:rPr lang="en-US" sz="2800" dirty="0">
                <a:effectLst/>
              </a:rPr>
              <a:t> </a:t>
            </a:r>
            <a:br>
              <a:rPr lang="en-US" sz="2800" dirty="0">
                <a:effectLst/>
              </a:rPr>
            </a:br>
            <a:r>
              <a:rPr lang="en-US" sz="2800" b="1" dirty="0">
                <a:solidFill>
                  <a:srgbClr val="FF0000"/>
                </a:solidFill>
                <a:effectLst/>
              </a:rPr>
              <a:t>(Hebrews 3:12-14</a:t>
            </a:r>
            <a:r>
              <a:rPr lang="en-US" altLang="en-US" sz="2800" b="1" dirty="0">
                <a:solidFill>
                  <a:srgbClr val="FF0000"/>
                </a:solidFill>
                <a:effectLst/>
              </a:rPr>
              <a:t>)</a:t>
            </a:r>
          </a:p>
        </p:txBody>
      </p:sp>
    </p:spTree>
    <p:extLst>
      <p:ext uri="{BB962C8B-B14F-4D97-AF65-F5344CB8AC3E}">
        <p14:creationId xmlns:p14="http://schemas.microsoft.com/office/powerpoint/2010/main" val="41483488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4C116E15-E095-8E05-0B04-0D0FE8CF801B}"/>
              </a:ext>
            </a:extLst>
          </p:cNvPr>
          <p:cNvSpPr>
            <a:spLocks noGrp="1"/>
          </p:cNvSpPr>
          <p:nvPr>
            <p:ph type="title"/>
          </p:nvPr>
        </p:nvSpPr>
        <p:spPr>
          <a:xfrm>
            <a:off x="685800" y="190500"/>
            <a:ext cx="7772400" cy="1562100"/>
          </a:xfrm>
        </p:spPr>
        <p:txBody>
          <a:bodyPr/>
          <a:lstStyle/>
          <a:p>
            <a:pPr algn="ctr" eaLnBrk="1" hangingPunct="1"/>
            <a:r>
              <a:rPr lang="en-US" altLang="en-US" b="1" dirty="0">
                <a:solidFill>
                  <a:schemeClr val="tx1"/>
                </a:solidFill>
              </a:rPr>
              <a:t>The Gospel, based upon 3 facts:</a:t>
            </a:r>
            <a:br>
              <a:rPr lang="en-US" altLang="en-US" b="1" dirty="0">
                <a:solidFill>
                  <a:schemeClr val="tx1"/>
                </a:solidFill>
              </a:rPr>
            </a:br>
            <a:r>
              <a:rPr lang="en-US" altLang="en-US" b="1" dirty="0">
                <a:solidFill>
                  <a:srgbClr val="FF0000"/>
                </a:solidFill>
                <a:effectLst/>
              </a:rPr>
              <a:t>(1 Corinthians 15:1-4)</a:t>
            </a:r>
            <a:endParaRPr lang="en-US" altLang="en-US" b="1" dirty="0">
              <a:solidFill>
                <a:schemeClr val="tx1"/>
              </a:solidFill>
            </a:endParaRPr>
          </a:p>
        </p:txBody>
      </p:sp>
      <p:sp>
        <p:nvSpPr>
          <p:cNvPr id="3" name="Content Placeholder 2">
            <a:extLst>
              <a:ext uri="{FF2B5EF4-FFF2-40B4-BE49-F238E27FC236}">
                <a16:creationId xmlns:a16="http://schemas.microsoft.com/office/drawing/2014/main" id="{4E8C198A-75D3-8568-F12F-1FCD27141FA1}"/>
              </a:ext>
            </a:extLst>
          </p:cNvPr>
          <p:cNvSpPr>
            <a:spLocks noGrp="1"/>
          </p:cNvSpPr>
          <p:nvPr>
            <p:ph idx="1"/>
          </p:nvPr>
        </p:nvSpPr>
        <p:spPr>
          <a:xfrm>
            <a:off x="1143000" y="1981200"/>
            <a:ext cx="7772400" cy="4686300"/>
          </a:xfrm>
        </p:spPr>
        <p:txBody>
          <a:bodyPr/>
          <a:lstStyle/>
          <a:p>
            <a:pPr eaLnBrk="1" hangingPunct="1">
              <a:buFont typeface="Monotype Sorts"/>
              <a:buNone/>
            </a:pPr>
            <a:r>
              <a:rPr lang="en-US" altLang="en-US" b="1" dirty="0">
                <a:effectLst/>
              </a:rPr>
              <a:t>1. “Christ died for our sins,” v. 3</a:t>
            </a:r>
            <a:br>
              <a:rPr lang="en-US" altLang="en-US" b="1" dirty="0">
                <a:effectLst/>
              </a:rPr>
            </a:br>
            <a:r>
              <a:rPr lang="en-US" altLang="en-US" b="1" dirty="0">
                <a:effectLst/>
              </a:rPr>
              <a:t>Matthew 26:28</a:t>
            </a:r>
          </a:p>
          <a:p>
            <a:pPr eaLnBrk="1" hangingPunct="1">
              <a:buFont typeface="Monotype Sorts"/>
              <a:buNone/>
            </a:pPr>
            <a:r>
              <a:rPr lang="en-US" altLang="en-US" b="1" dirty="0">
                <a:effectLst/>
              </a:rPr>
              <a:t>2. He was “buried,” v. 4</a:t>
            </a:r>
            <a:br>
              <a:rPr lang="en-US" altLang="en-US" b="1" dirty="0">
                <a:effectLst/>
              </a:rPr>
            </a:br>
            <a:r>
              <a:rPr lang="en-US" altLang="en-US" b="1" dirty="0">
                <a:effectLst/>
              </a:rPr>
              <a:t>Matthew 27:57-61</a:t>
            </a:r>
          </a:p>
          <a:p>
            <a:pPr eaLnBrk="1" hangingPunct="1">
              <a:buFont typeface="Monotype Sorts"/>
              <a:buNone/>
            </a:pPr>
            <a:r>
              <a:rPr lang="en-US" altLang="en-US" b="1" dirty="0">
                <a:effectLst/>
              </a:rPr>
              <a:t>3. He “was raised on the third day,” v. 4</a:t>
            </a:r>
            <a:br>
              <a:rPr lang="en-US" altLang="en-US" b="1" dirty="0">
                <a:effectLst/>
              </a:rPr>
            </a:br>
            <a:r>
              <a:rPr lang="en-US" altLang="en-US" b="1" dirty="0">
                <a:effectLst/>
              </a:rPr>
              <a:t>Matthew 16:21; Luke 24:21</a:t>
            </a:r>
          </a:p>
          <a:p>
            <a:pPr eaLnBrk="1" hangingPunct="1">
              <a:buFont typeface="Monotype Sorts"/>
              <a:buNone/>
            </a:pPr>
            <a:r>
              <a:rPr lang="en-US" altLang="en-US" b="1" dirty="0">
                <a:effectLst/>
              </a:rPr>
              <a:t>4. “According to the Scriptures…” v. 4</a:t>
            </a:r>
            <a:br>
              <a:rPr lang="en-US" altLang="en-US" b="1" dirty="0">
                <a:effectLst/>
              </a:rPr>
            </a:br>
            <a:r>
              <a:rPr lang="en-US" altLang="en-US" b="1" dirty="0">
                <a:effectLst/>
              </a:rPr>
              <a:t>(cf. Psalm 16:10)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19C0BF8F-A04C-584A-5318-F5742CE015BA}"/>
              </a:ext>
            </a:extLst>
          </p:cNvPr>
          <p:cNvSpPr>
            <a:spLocks noGrp="1"/>
          </p:cNvSpPr>
          <p:nvPr>
            <p:ph type="title"/>
          </p:nvPr>
        </p:nvSpPr>
        <p:spPr>
          <a:xfrm>
            <a:off x="571500" y="86710"/>
            <a:ext cx="8077200" cy="980090"/>
          </a:xfrm>
        </p:spPr>
        <p:txBody>
          <a:bodyPr/>
          <a:lstStyle/>
          <a:p>
            <a:pPr algn="ctr" eaLnBrk="1" hangingPunct="1"/>
            <a:r>
              <a:rPr lang="en-US" altLang="en-US" sz="3800" b="1" dirty="0">
                <a:solidFill>
                  <a:schemeClr val="tx1"/>
                </a:solidFill>
              </a:rPr>
              <a:t>Eyewitness Proof of the Resurrection</a:t>
            </a:r>
          </a:p>
        </p:txBody>
      </p:sp>
      <p:sp>
        <p:nvSpPr>
          <p:cNvPr id="3" name="Content Placeholder 2">
            <a:extLst>
              <a:ext uri="{FF2B5EF4-FFF2-40B4-BE49-F238E27FC236}">
                <a16:creationId xmlns:a16="http://schemas.microsoft.com/office/drawing/2014/main" id="{7C493825-B0D4-455D-FBA4-F55809EEA91D}"/>
              </a:ext>
            </a:extLst>
          </p:cNvPr>
          <p:cNvSpPr>
            <a:spLocks noGrp="1"/>
          </p:cNvSpPr>
          <p:nvPr>
            <p:ph idx="1"/>
          </p:nvPr>
        </p:nvSpPr>
        <p:spPr>
          <a:xfrm>
            <a:off x="304800" y="1032640"/>
            <a:ext cx="8610600" cy="5672959"/>
          </a:xfrm>
        </p:spPr>
        <p:txBody>
          <a:bodyPr/>
          <a:lstStyle/>
          <a:p>
            <a:pPr algn="ctr" eaLnBrk="1" hangingPunct="1">
              <a:buNone/>
            </a:pPr>
            <a:r>
              <a:rPr lang="en-US" altLang="en-US" sz="2700" i="1" dirty="0">
                <a:effectLst/>
              </a:rPr>
              <a:t>“…</a:t>
            </a:r>
            <a:r>
              <a:rPr lang="en-US" altLang="en-US" sz="2700" i="1" baseline="30000" dirty="0">
                <a:effectLst/>
              </a:rPr>
              <a:t> 5 </a:t>
            </a:r>
            <a:r>
              <a:rPr lang="en-US" altLang="en-US" sz="2700" i="1" dirty="0">
                <a:effectLst/>
              </a:rPr>
              <a:t>and that He appeared to Cephas, then to the twelve. </a:t>
            </a:r>
            <a:r>
              <a:rPr lang="en-US" altLang="en-US" sz="2700" i="1" baseline="30000" dirty="0">
                <a:effectLst/>
              </a:rPr>
              <a:t>6</a:t>
            </a:r>
            <a:r>
              <a:rPr lang="en-US" altLang="en-US" sz="2700" i="1" dirty="0">
                <a:effectLst/>
              </a:rPr>
              <a:t> After that He appeared to more than five hundred brethren at one time, most of whom remain until now, but some have fallen asleep; </a:t>
            </a:r>
            <a:r>
              <a:rPr lang="en-US" altLang="en-US" sz="2700" i="1" baseline="30000" dirty="0">
                <a:effectLst/>
              </a:rPr>
              <a:t>7</a:t>
            </a:r>
            <a:r>
              <a:rPr lang="en-US" altLang="en-US" sz="2700" i="1" dirty="0">
                <a:effectLst/>
              </a:rPr>
              <a:t> then He appeared to James, then to all the apostles; </a:t>
            </a:r>
            <a:r>
              <a:rPr lang="en-US" altLang="en-US" sz="2700" i="1" baseline="30000" dirty="0">
                <a:effectLst/>
              </a:rPr>
              <a:t>8</a:t>
            </a:r>
            <a:r>
              <a:rPr lang="en-US" altLang="en-US" sz="2700" i="1" dirty="0">
                <a:effectLst/>
              </a:rPr>
              <a:t> and last of all, as to one untimely born, He appeared to me also. </a:t>
            </a:r>
            <a:r>
              <a:rPr lang="en-US" altLang="en-US" sz="2700" i="1" baseline="30000" dirty="0">
                <a:effectLst/>
              </a:rPr>
              <a:t>9</a:t>
            </a:r>
            <a:r>
              <a:rPr lang="en-US" altLang="en-US" sz="2700" i="1" dirty="0">
                <a:effectLst/>
              </a:rPr>
              <a:t> For I am the least of the apostles, and not fit to be called an apostle, because I persecuted the church of God. </a:t>
            </a:r>
            <a:r>
              <a:rPr lang="en-US" altLang="en-US" sz="2700" i="1" baseline="30000" dirty="0">
                <a:effectLst/>
              </a:rPr>
              <a:t>10</a:t>
            </a:r>
            <a:r>
              <a:rPr lang="en-US" altLang="en-US" sz="2700" i="1" dirty="0">
                <a:effectLst/>
              </a:rPr>
              <a:t> But by the grace of God I am what I am, and His grace toward me did not prove vain; but I labored even more than all of them, yet not I, but the grace of God with me. </a:t>
            </a:r>
            <a:r>
              <a:rPr lang="en-US" altLang="en-US" sz="2700" i="1" baseline="30000" dirty="0">
                <a:effectLst/>
              </a:rPr>
              <a:t>11</a:t>
            </a:r>
            <a:r>
              <a:rPr lang="en-US" altLang="en-US" sz="2700" i="1" dirty="0">
                <a:effectLst/>
              </a:rPr>
              <a:t> Whether then it was I or they, so we preach and so you believed.”</a:t>
            </a:r>
            <a:br>
              <a:rPr lang="en-US" altLang="en-US" sz="2700" i="1" dirty="0">
                <a:effectLst/>
              </a:rPr>
            </a:br>
            <a:r>
              <a:rPr lang="en-US" altLang="en-US" sz="2800" b="1" dirty="0">
                <a:solidFill>
                  <a:srgbClr val="FF0000"/>
                </a:solidFill>
                <a:effectLst/>
              </a:rPr>
              <a:t>(1 Corinthians 15:5-11)</a:t>
            </a:r>
            <a:endParaRPr lang="en-US" altLang="en-US" sz="2700" b="1" i="1" dirty="0">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91A9F3-A70D-3535-F51C-65D1A76552B3}"/>
            </a:ext>
          </a:extLst>
        </p:cNvPr>
        <p:cNvGrpSpPr/>
        <p:nvPr/>
      </p:nvGrpSpPr>
      <p:grpSpPr>
        <a:xfrm>
          <a:off x="0" y="0"/>
          <a:ext cx="0" cy="0"/>
          <a:chOff x="0" y="0"/>
          <a:chExt cx="0" cy="0"/>
        </a:xfrm>
      </p:grpSpPr>
      <p:sp>
        <p:nvSpPr>
          <p:cNvPr id="5122" name="Title 1">
            <a:extLst>
              <a:ext uri="{FF2B5EF4-FFF2-40B4-BE49-F238E27FC236}">
                <a16:creationId xmlns:a16="http://schemas.microsoft.com/office/drawing/2014/main" id="{C29DB625-BE08-3996-7BE9-F898FDD69C0E}"/>
              </a:ext>
            </a:extLst>
          </p:cNvPr>
          <p:cNvSpPr>
            <a:spLocks noGrp="1"/>
          </p:cNvSpPr>
          <p:nvPr>
            <p:ph type="title"/>
          </p:nvPr>
        </p:nvSpPr>
        <p:spPr>
          <a:xfrm>
            <a:off x="533400" y="152400"/>
            <a:ext cx="8077200" cy="2019300"/>
          </a:xfrm>
        </p:spPr>
        <p:txBody>
          <a:bodyPr/>
          <a:lstStyle/>
          <a:p>
            <a:pPr algn="ctr" eaLnBrk="1" hangingPunct="1"/>
            <a:r>
              <a:rPr lang="en-US" altLang="en-US" sz="3800" b="1" dirty="0">
                <a:solidFill>
                  <a:schemeClr val="tx1"/>
                </a:solidFill>
              </a:rPr>
              <a:t>Eyewitness Proof of the Resurrection </a:t>
            </a:r>
            <a:br>
              <a:rPr lang="en-US" altLang="en-US" sz="3800" b="1" dirty="0">
                <a:solidFill>
                  <a:schemeClr val="tx1"/>
                </a:solidFill>
              </a:rPr>
            </a:br>
            <a:r>
              <a:rPr lang="en-US" altLang="en-US" sz="3200" b="1" dirty="0">
                <a:solidFill>
                  <a:srgbClr val="FF0000"/>
                </a:solidFill>
              </a:rPr>
              <a:t>(1 Corinthians 15:5-11)</a:t>
            </a:r>
            <a:br>
              <a:rPr lang="en-US" altLang="en-US" sz="3200" b="1" dirty="0">
                <a:solidFill>
                  <a:srgbClr val="FF0000"/>
                </a:solidFill>
              </a:rPr>
            </a:br>
            <a:r>
              <a:rPr lang="en-US" altLang="en-US" sz="3800" b="1" dirty="0">
                <a:solidFill>
                  <a:schemeClr val="tx1"/>
                </a:solidFill>
              </a:rPr>
              <a:t> Jesus appeared to:</a:t>
            </a:r>
          </a:p>
        </p:txBody>
      </p:sp>
      <p:sp>
        <p:nvSpPr>
          <p:cNvPr id="3" name="Content Placeholder 2">
            <a:extLst>
              <a:ext uri="{FF2B5EF4-FFF2-40B4-BE49-F238E27FC236}">
                <a16:creationId xmlns:a16="http://schemas.microsoft.com/office/drawing/2014/main" id="{EB6E4459-A99B-9430-1BF8-3B909DB9CD82}"/>
              </a:ext>
            </a:extLst>
          </p:cNvPr>
          <p:cNvSpPr>
            <a:spLocks noGrp="1"/>
          </p:cNvSpPr>
          <p:nvPr>
            <p:ph idx="1"/>
          </p:nvPr>
        </p:nvSpPr>
        <p:spPr>
          <a:xfrm>
            <a:off x="1143000" y="2238703"/>
            <a:ext cx="7772400" cy="4114800"/>
          </a:xfrm>
        </p:spPr>
        <p:txBody>
          <a:bodyPr/>
          <a:lstStyle/>
          <a:p>
            <a:pPr eaLnBrk="1" hangingPunct="1">
              <a:buFont typeface="Monotype Sorts"/>
              <a:buNone/>
            </a:pPr>
            <a:r>
              <a:rPr lang="en-US" altLang="en-US" b="1" dirty="0">
                <a:effectLst/>
              </a:rPr>
              <a:t>Cephas (“Peter” cf. John 1:42), v. 5</a:t>
            </a:r>
          </a:p>
          <a:p>
            <a:pPr eaLnBrk="1" hangingPunct="1">
              <a:buFont typeface="Monotype Sorts"/>
              <a:buNone/>
            </a:pPr>
            <a:r>
              <a:rPr lang="en-US" altLang="en-US" b="1" dirty="0">
                <a:effectLst/>
              </a:rPr>
              <a:t>“The twelve,” v. 5</a:t>
            </a:r>
          </a:p>
          <a:p>
            <a:pPr eaLnBrk="1" hangingPunct="1">
              <a:buFont typeface="Monotype Sorts"/>
              <a:buNone/>
            </a:pPr>
            <a:r>
              <a:rPr lang="en-US" altLang="en-US" b="1" dirty="0">
                <a:effectLst/>
              </a:rPr>
              <a:t>More than 500 brethren at one time, v. 6</a:t>
            </a:r>
          </a:p>
          <a:p>
            <a:pPr eaLnBrk="1" hangingPunct="1">
              <a:buFont typeface="Monotype Sorts"/>
              <a:buNone/>
            </a:pPr>
            <a:r>
              <a:rPr lang="en-US" altLang="en-US" b="1" dirty="0">
                <a:effectLst/>
              </a:rPr>
              <a:t>James, and “all the apostles,” v. 7</a:t>
            </a:r>
          </a:p>
          <a:p>
            <a:pPr eaLnBrk="1" hangingPunct="1">
              <a:buFont typeface="Monotype Sorts"/>
              <a:buNone/>
            </a:pPr>
            <a:r>
              <a:rPr lang="en-US" altLang="en-US" b="1" dirty="0">
                <a:effectLst/>
              </a:rPr>
              <a:t>Paul, “last of all,” v. 8 </a:t>
            </a:r>
            <a:br>
              <a:rPr lang="en-US" altLang="en-US" b="1" dirty="0">
                <a:effectLst/>
              </a:rPr>
            </a:br>
            <a:r>
              <a:rPr lang="en-US" altLang="en-US" b="1" dirty="0">
                <a:effectLst/>
              </a:rPr>
              <a:t>Acts 26:16 </a:t>
            </a:r>
          </a:p>
        </p:txBody>
      </p:sp>
    </p:spTree>
    <p:extLst>
      <p:ext uri="{BB962C8B-B14F-4D97-AF65-F5344CB8AC3E}">
        <p14:creationId xmlns:p14="http://schemas.microsoft.com/office/powerpoint/2010/main" val="30065815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41B5C353-E803-9D6A-2F49-B02CE9AE0C81}"/>
              </a:ext>
            </a:extLst>
          </p:cNvPr>
          <p:cNvSpPr>
            <a:spLocks noGrp="1"/>
          </p:cNvSpPr>
          <p:nvPr>
            <p:ph type="title"/>
          </p:nvPr>
        </p:nvSpPr>
        <p:spPr>
          <a:xfrm>
            <a:off x="190500" y="0"/>
            <a:ext cx="8763000" cy="914400"/>
          </a:xfrm>
        </p:spPr>
        <p:txBody>
          <a:bodyPr/>
          <a:lstStyle/>
          <a:p>
            <a:pPr algn="ctr" eaLnBrk="1" hangingPunct="1"/>
            <a:r>
              <a:rPr lang="en-US" altLang="en-US" sz="3600" b="1" dirty="0">
                <a:solidFill>
                  <a:schemeClr val="tx1"/>
                </a:solidFill>
              </a:rPr>
              <a:t>Consequences if there is no resurrection:</a:t>
            </a:r>
          </a:p>
        </p:txBody>
      </p:sp>
      <p:sp>
        <p:nvSpPr>
          <p:cNvPr id="3" name="Content Placeholder 2">
            <a:extLst>
              <a:ext uri="{FF2B5EF4-FFF2-40B4-BE49-F238E27FC236}">
                <a16:creationId xmlns:a16="http://schemas.microsoft.com/office/drawing/2014/main" id="{F2C741FE-2EBC-F2D3-FF61-22068E190A0F}"/>
              </a:ext>
            </a:extLst>
          </p:cNvPr>
          <p:cNvSpPr>
            <a:spLocks noGrp="1"/>
          </p:cNvSpPr>
          <p:nvPr>
            <p:ph idx="1"/>
          </p:nvPr>
        </p:nvSpPr>
        <p:spPr>
          <a:xfrm>
            <a:off x="190500" y="838200"/>
            <a:ext cx="8763000" cy="5954110"/>
          </a:xfrm>
        </p:spPr>
        <p:txBody>
          <a:bodyPr/>
          <a:lstStyle/>
          <a:p>
            <a:pPr algn="ctr" eaLnBrk="1" hangingPunct="1">
              <a:buNone/>
            </a:pPr>
            <a:r>
              <a:rPr lang="en-US" altLang="en-US" sz="2700" i="1" dirty="0">
                <a:effectLst/>
              </a:rPr>
              <a:t>“</a:t>
            </a:r>
            <a:r>
              <a:rPr lang="en-US" altLang="en-US" sz="2700" i="1" baseline="30000" dirty="0">
                <a:effectLst/>
              </a:rPr>
              <a:t>12</a:t>
            </a:r>
            <a:r>
              <a:rPr lang="en-US" altLang="en-US" sz="2700" i="1" dirty="0">
                <a:effectLst/>
              </a:rPr>
              <a:t> Now if Christ is preached, that He has been raised from the dead, how do some among you say that there is no resurrection of the dead? </a:t>
            </a:r>
            <a:r>
              <a:rPr lang="en-US" altLang="en-US" sz="2700" i="1" baseline="30000" dirty="0">
                <a:effectLst/>
              </a:rPr>
              <a:t>13</a:t>
            </a:r>
            <a:r>
              <a:rPr lang="en-US" altLang="en-US" sz="2700" i="1" dirty="0">
                <a:effectLst/>
              </a:rPr>
              <a:t> But if there is no resurrection of the dead, not even Christ has been raised; </a:t>
            </a:r>
            <a:r>
              <a:rPr lang="en-US" altLang="en-US" sz="2700" i="1" baseline="30000" dirty="0">
                <a:effectLst/>
              </a:rPr>
              <a:t>14</a:t>
            </a:r>
            <a:r>
              <a:rPr lang="en-US" altLang="en-US" sz="2700" i="1" dirty="0">
                <a:effectLst/>
              </a:rPr>
              <a:t> and if Christ has not been raised, then our preaching is vain, your faith also is vain. </a:t>
            </a:r>
            <a:r>
              <a:rPr lang="en-US" altLang="en-US" sz="2700" i="1" baseline="30000" dirty="0">
                <a:effectLst/>
              </a:rPr>
              <a:t>15</a:t>
            </a:r>
            <a:r>
              <a:rPr lang="en-US" altLang="en-US" sz="2700" i="1" dirty="0">
                <a:effectLst/>
              </a:rPr>
              <a:t> Moreover we are even found to be false witnesses of God, because we testified against God that He raised Christ, whom He did not raise, if in fact the dead are not raised. </a:t>
            </a:r>
            <a:r>
              <a:rPr lang="en-US" altLang="en-US" sz="2700" i="1" baseline="30000" dirty="0">
                <a:effectLst/>
              </a:rPr>
              <a:t>16 </a:t>
            </a:r>
            <a:r>
              <a:rPr lang="en-US" altLang="en-US" sz="2700" i="1" dirty="0">
                <a:effectLst/>
              </a:rPr>
              <a:t>For if the dead are not raised, not even Christ has been raised; </a:t>
            </a:r>
            <a:r>
              <a:rPr lang="en-US" altLang="en-US" sz="2700" i="1" baseline="30000" dirty="0">
                <a:effectLst/>
              </a:rPr>
              <a:t>17 </a:t>
            </a:r>
            <a:r>
              <a:rPr lang="en-US" altLang="en-US" sz="2700" i="1" dirty="0">
                <a:effectLst/>
              </a:rPr>
              <a:t>and if Christ has not been raised, your faith is worthless; you are still in your sins. </a:t>
            </a:r>
            <a:r>
              <a:rPr lang="en-US" altLang="en-US" sz="2700" i="1" baseline="30000" dirty="0">
                <a:effectLst/>
              </a:rPr>
              <a:t>18</a:t>
            </a:r>
            <a:r>
              <a:rPr lang="en-US" altLang="en-US" sz="2700" i="1" dirty="0">
                <a:effectLst/>
              </a:rPr>
              <a:t> Then those also who have fallen asleep in Christ have perished. </a:t>
            </a:r>
            <a:r>
              <a:rPr lang="en-US" altLang="en-US" sz="2700" i="1" baseline="30000" dirty="0">
                <a:effectLst/>
              </a:rPr>
              <a:t>19</a:t>
            </a:r>
            <a:r>
              <a:rPr lang="en-US" altLang="en-US" sz="2700" i="1" dirty="0">
                <a:effectLst/>
              </a:rPr>
              <a:t> If we have hoped in Christ in this life only, we are of all men most to be pitied.” </a:t>
            </a:r>
            <a:r>
              <a:rPr lang="en-US" altLang="en-US" sz="2700" b="1" dirty="0">
                <a:solidFill>
                  <a:srgbClr val="FF0000"/>
                </a:solidFill>
                <a:effectLst/>
              </a:rPr>
              <a:t>(1 Corinthians 15:12-19)</a:t>
            </a:r>
            <a:endParaRPr lang="en-US" altLang="en-US" sz="2700" b="1" i="1" dirty="0">
              <a:solidFill>
                <a:srgbClr val="FF0000"/>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DFC5EC-1376-ACC8-FC26-94C7DA250D30}"/>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2BFDEBEF-847F-D118-4833-814766A66443}"/>
              </a:ext>
            </a:extLst>
          </p:cNvPr>
          <p:cNvSpPr>
            <a:spLocks noGrp="1"/>
          </p:cNvSpPr>
          <p:nvPr>
            <p:ph type="title"/>
          </p:nvPr>
        </p:nvSpPr>
        <p:spPr>
          <a:xfrm>
            <a:off x="533400" y="76200"/>
            <a:ext cx="8077200" cy="1219200"/>
          </a:xfrm>
        </p:spPr>
        <p:txBody>
          <a:bodyPr/>
          <a:lstStyle/>
          <a:p>
            <a:pPr algn="ctr" eaLnBrk="1" hangingPunct="1"/>
            <a:r>
              <a:rPr lang="en-US" altLang="en-US" sz="3600" b="1" dirty="0">
                <a:solidFill>
                  <a:schemeClr val="tx1"/>
                </a:solidFill>
              </a:rPr>
              <a:t>Consequences if there is no resurrection, </a:t>
            </a:r>
            <a:r>
              <a:rPr lang="en-US" altLang="en-US" sz="3600" b="1" u="sng" dirty="0">
                <a:solidFill>
                  <a:schemeClr val="tx1"/>
                </a:solidFill>
              </a:rPr>
              <a:t>then</a:t>
            </a:r>
            <a:r>
              <a:rPr lang="en-US" altLang="en-US" sz="3600" b="1" dirty="0">
                <a:solidFill>
                  <a:schemeClr val="tx1"/>
                </a:solidFill>
              </a:rPr>
              <a:t>:</a:t>
            </a:r>
          </a:p>
        </p:txBody>
      </p:sp>
      <p:sp>
        <p:nvSpPr>
          <p:cNvPr id="3" name="Content Placeholder 2">
            <a:extLst>
              <a:ext uri="{FF2B5EF4-FFF2-40B4-BE49-F238E27FC236}">
                <a16:creationId xmlns:a16="http://schemas.microsoft.com/office/drawing/2014/main" id="{9A5F1745-B10A-8539-4B0D-1B38516AE985}"/>
              </a:ext>
            </a:extLst>
          </p:cNvPr>
          <p:cNvSpPr>
            <a:spLocks noGrp="1"/>
          </p:cNvSpPr>
          <p:nvPr>
            <p:ph idx="1"/>
          </p:nvPr>
        </p:nvSpPr>
        <p:spPr>
          <a:xfrm>
            <a:off x="1066800" y="1295400"/>
            <a:ext cx="7353300" cy="5638800"/>
          </a:xfrm>
        </p:spPr>
        <p:txBody>
          <a:bodyPr/>
          <a:lstStyle/>
          <a:p>
            <a:pPr eaLnBrk="1" hangingPunct="1">
              <a:buFont typeface="Monotype Sorts"/>
              <a:buNone/>
            </a:pPr>
            <a:r>
              <a:rPr lang="en-US" altLang="en-US" sz="2800" b="1" dirty="0">
                <a:effectLst/>
              </a:rPr>
              <a:t>“Not even Christ has been raised,” v. 13 &amp; 16</a:t>
            </a:r>
          </a:p>
          <a:p>
            <a:pPr eaLnBrk="1" hangingPunct="1">
              <a:buFont typeface="Monotype Sorts"/>
              <a:buNone/>
            </a:pPr>
            <a:r>
              <a:rPr lang="en-US" altLang="en-US" sz="2800" b="1" dirty="0">
                <a:effectLst/>
              </a:rPr>
              <a:t>“Our preaching is vain,” v. 14</a:t>
            </a:r>
          </a:p>
          <a:p>
            <a:pPr eaLnBrk="1" hangingPunct="1">
              <a:buNone/>
            </a:pPr>
            <a:r>
              <a:rPr lang="en-US" altLang="en-US" sz="2800" b="1" dirty="0">
                <a:effectLst/>
              </a:rPr>
              <a:t>Your “faith also is vain,” v. 14</a:t>
            </a:r>
          </a:p>
          <a:p>
            <a:pPr eaLnBrk="1" hangingPunct="1">
              <a:buFont typeface="Monotype Sorts"/>
              <a:buNone/>
            </a:pPr>
            <a:r>
              <a:rPr lang="en-US" altLang="en-US" sz="2800" b="1" dirty="0">
                <a:effectLst/>
              </a:rPr>
              <a:t>“We are found to be false witnesses,” v. 15</a:t>
            </a:r>
          </a:p>
          <a:p>
            <a:pPr eaLnBrk="1" hangingPunct="1">
              <a:buFont typeface="Monotype Sorts"/>
              <a:buNone/>
            </a:pPr>
            <a:r>
              <a:rPr lang="en-US" altLang="en-US" sz="2800" b="1" dirty="0">
                <a:effectLst/>
              </a:rPr>
              <a:t>“Your faith is worthless,” v. 17</a:t>
            </a:r>
          </a:p>
          <a:p>
            <a:pPr eaLnBrk="1" hangingPunct="1">
              <a:buFont typeface="Monotype Sorts"/>
              <a:buNone/>
            </a:pPr>
            <a:r>
              <a:rPr lang="en-US" altLang="en-US" sz="2800" b="1" dirty="0">
                <a:effectLst/>
              </a:rPr>
              <a:t>“You are still in your sins,” v. 17</a:t>
            </a:r>
          </a:p>
          <a:p>
            <a:pPr eaLnBrk="1" hangingPunct="1">
              <a:buFont typeface="Monotype Sorts"/>
              <a:buNone/>
            </a:pPr>
            <a:r>
              <a:rPr lang="en-US" altLang="en-US" sz="2800" b="1" dirty="0">
                <a:effectLst/>
              </a:rPr>
              <a:t>“Those who have fallen asleep in Christ have perished,” v. 18</a:t>
            </a:r>
          </a:p>
          <a:p>
            <a:pPr eaLnBrk="1" hangingPunct="1">
              <a:buFont typeface="Monotype Sorts"/>
              <a:buNone/>
            </a:pPr>
            <a:r>
              <a:rPr lang="en-US" altLang="en-US" sz="2800" b="1" dirty="0">
                <a:effectLst/>
              </a:rPr>
              <a:t>“We are of all men most to be pitied,” v. 19</a:t>
            </a:r>
          </a:p>
          <a:p>
            <a:pPr eaLnBrk="1" hangingPunct="1">
              <a:buNone/>
            </a:pPr>
            <a:r>
              <a:rPr lang="en-US" altLang="en-US" sz="2800" b="1" dirty="0">
                <a:effectLst/>
              </a:rPr>
              <a:t>“Let us eat and drink, for tomorrow we die,</a:t>
            </a:r>
            <a:r>
              <a:rPr lang="en-US" altLang="en-US" sz="2800" dirty="0">
                <a:effectLst/>
              </a:rPr>
              <a:t>” </a:t>
            </a:r>
            <a:r>
              <a:rPr lang="en-US" altLang="en-US" sz="2800" b="1" dirty="0">
                <a:effectLst/>
              </a:rPr>
              <a:t>v.32</a:t>
            </a:r>
          </a:p>
        </p:txBody>
      </p:sp>
    </p:spTree>
    <p:extLst>
      <p:ext uri="{BB962C8B-B14F-4D97-AF65-F5344CB8AC3E}">
        <p14:creationId xmlns:p14="http://schemas.microsoft.com/office/powerpoint/2010/main" val="185879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60D6903D-BCFD-7E93-7D76-6391CE1B21EF}"/>
              </a:ext>
            </a:extLst>
          </p:cNvPr>
          <p:cNvSpPr>
            <a:spLocks noGrp="1"/>
          </p:cNvSpPr>
          <p:nvPr>
            <p:ph type="title"/>
          </p:nvPr>
        </p:nvSpPr>
        <p:spPr>
          <a:xfrm>
            <a:off x="1219200" y="70945"/>
            <a:ext cx="7199586" cy="1143000"/>
          </a:xfrm>
        </p:spPr>
        <p:txBody>
          <a:bodyPr/>
          <a:lstStyle/>
          <a:p>
            <a:pPr eaLnBrk="1" hangingPunct="1"/>
            <a:r>
              <a:rPr lang="en-US" altLang="en-US" b="1" dirty="0">
                <a:solidFill>
                  <a:schemeClr val="tx1"/>
                </a:solidFill>
              </a:rPr>
              <a:t>Consequences of the fact that Jesus </a:t>
            </a:r>
            <a:r>
              <a:rPr lang="en-US" altLang="en-US" b="1" u="sng" dirty="0">
                <a:solidFill>
                  <a:schemeClr val="tx1"/>
                </a:solidFill>
              </a:rPr>
              <a:t>was raised:</a:t>
            </a:r>
            <a:endParaRPr lang="en-US" altLang="en-US" b="1" dirty="0">
              <a:solidFill>
                <a:schemeClr val="tx1"/>
              </a:solidFill>
            </a:endParaRPr>
          </a:p>
        </p:txBody>
      </p:sp>
      <p:sp>
        <p:nvSpPr>
          <p:cNvPr id="3" name="Content Placeholder 2">
            <a:extLst>
              <a:ext uri="{FF2B5EF4-FFF2-40B4-BE49-F238E27FC236}">
                <a16:creationId xmlns:a16="http://schemas.microsoft.com/office/drawing/2014/main" id="{C9200525-5DE8-94E8-CEEB-6917808E6792}"/>
              </a:ext>
            </a:extLst>
          </p:cNvPr>
          <p:cNvSpPr>
            <a:spLocks noGrp="1"/>
          </p:cNvSpPr>
          <p:nvPr>
            <p:ph idx="1"/>
          </p:nvPr>
        </p:nvSpPr>
        <p:spPr>
          <a:xfrm>
            <a:off x="304800" y="1447800"/>
            <a:ext cx="8610600" cy="5334000"/>
          </a:xfrm>
        </p:spPr>
        <p:txBody>
          <a:bodyPr/>
          <a:lstStyle/>
          <a:p>
            <a:pPr algn="ctr" eaLnBrk="1" hangingPunct="1">
              <a:buNone/>
            </a:pPr>
            <a:r>
              <a:rPr lang="en-US" altLang="en-US" sz="2800" i="1" baseline="30000" dirty="0">
                <a:effectLst/>
              </a:rPr>
              <a:t>“20</a:t>
            </a:r>
            <a:r>
              <a:rPr lang="en-US" altLang="en-US" sz="2800" i="1" dirty="0">
                <a:effectLst/>
              </a:rPr>
              <a:t> But now Christ has been raised from the dead, the first fruits of those who are asleep. </a:t>
            </a:r>
            <a:r>
              <a:rPr lang="en-US" altLang="en-US" sz="2800" i="1" baseline="30000" dirty="0">
                <a:effectLst/>
              </a:rPr>
              <a:t>21</a:t>
            </a:r>
            <a:r>
              <a:rPr lang="en-US" altLang="en-US" sz="2800" i="1" dirty="0">
                <a:effectLst/>
              </a:rPr>
              <a:t> For since by a man came death, by a man also came the resurrection of the dead. </a:t>
            </a:r>
            <a:r>
              <a:rPr lang="en-US" altLang="en-US" sz="2800" i="1" baseline="30000" dirty="0">
                <a:effectLst/>
              </a:rPr>
              <a:t>22</a:t>
            </a:r>
            <a:r>
              <a:rPr lang="en-US" altLang="en-US" sz="2800" i="1" dirty="0">
                <a:effectLst/>
              </a:rPr>
              <a:t> For as in Adam all die, so also in Christ all will be made alive. </a:t>
            </a:r>
            <a:r>
              <a:rPr lang="en-US" altLang="en-US" sz="2800" i="1" baseline="30000" dirty="0">
                <a:effectLst/>
              </a:rPr>
              <a:t>23</a:t>
            </a:r>
            <a:r>
              <a:rPr lang="en-US" altLang="en-US" sz="2800" i="1" dirty="0">
                <a:effectLst/>
              </a:rPr>
              <a:t> But each in his own order: Christ the first fruits, after that those who are Christ’s at His coming, </a:t>
            </a:r>
            <a:r>
              <a:rPr lang="en-US" altLang="en-US" sz="2800" i="1" baseline="30000" dirty="0">
                <a:effectLst/>
              </a:rPr>
              <a:t>24 </a:t>
            </a:r>
            <a:r>
              <a:rPr lang="en-US" altLang="en-US" sz="2800" i="1" dirty="0">
                <a:effectLst/>
              </a:rPr>
              <a:t>then comes the end, when He hands over the kingdom to the God and Father, when He has abolished all rule and all authority and power. </a:t>
            </a:r>
            <a:r>
              <a:rPr lang="en-US" altLang="en-US" sz="2800" i="1" baseline="30000" dirty="0">
                <a:effectLst/>
              </a:rPr>
              <a:t>25</a:t>
            </a:r>
            <a:r>
              <a:rPr lang="en-US" altLang="en-US" sz="2800" i="1" dirty="0">
                <a:effectLst/>
              </a:rPr>
              <a:t> For He must reign until He has put all His enemies under His feet. </a:t>
            </a:r>
            <a:r>
              <a:rPr lang="en-US" altLang="en-US" sz="2800" i="1" baseline="30000" dirty="0">
                <a:effectLst/>
              </a:rPr>
              <a:t>26</a:t>
            </a:r>
            <a:r>
              <a:rPr lang="en-US" altLang="en-US" sz="2800" i="1" dirty="0">
                <a:effectLst/>
              </a:rPr>
              <a:t> The last enemy that will be abolished is death.” </a:t>
            </a:r>
            <a:br>
              <a:rPr lang="en-US" altLang="en-US" sz="2800" i="1" dirty="0">
                <a:effectLst/>
              </a:rPr>
            </a:br>
            <a:r>
              <a:rPr lang="en-US" altLang="en-US" sz="2800" b="1" dirty="0">
                <a:solidFill>
                  <a:srgbClr val="FF0000"/>
                </a:solidFill>
                <a:effectLst/>
              </a:rPr>
              <a:t>(1 Corinthians 15:20-26)</a:t>
            </a:r>
            <a:endParaRPr lang="en-US" altLang="en-US" sz="2800" b="1" i="1" dirty="0">
              <a:solidFill>
                <a:srgbClr val="FF0000"/>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zure">
  <a:themeElements>
    <a:clrScheme name="Office Theme 1">
      <a:dk1>
        <a:srgbClr val="000000"/>
      </a:dk1>
      <a:lt1>
        <a:srgbClr val="FFFFFF"/>
      </a:lt1>
      <a:dk2>
        <a:srgbClr val="3333FF"/>
      </a:dk2>
      <a:lt2>
        <a:srgbClr val="00FFFF"/>
      </a:lt2>
      <a:accent1>
        <a:srgbClr val="00CCCC"/>
      </a:accent1>
      <a:accent2>
        <a:srgbClr val="CC99FF"/>
      </a:accent2>
      <a:accent3>
        <a:srgbClr val="ADADFF"/>
      </a:accent3>
      <a:accent4>
        <a:srgbClr val="DADADA"/>
      </a:accent4>
      <a:accent5>
        <a:srgbClr val="AAE2E2"/>
      </a:accent5>
      <a:accent6>
        <a:srgbClr val="B98AE7"/>
      </a:accent6>
      <a:hlink>
        <a:srgbClr val="6600CC"/>
      </a:hlink>
      <a:folHlink>
        <a:srgbClr val="6699FF"/>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Office Theme 1">
        <a:dk1>
          <a:srgbClr val="000000"/>
        </a:dk1>
        <a:lt1>
          <a:srgbClr val="FFFFFF"/>
        </a:lt1>
        <a:dk2>
          <a:srgbClr val="3333FF"/>
        </a:dk2>
        <a:lt2>
          <a:srgbClr val="00FFFF"/>
        </a:lt2>
        <a:accent1>
          <a:srgbClr val="00CCCC"/>
        </a:accent1>
        <a:accent2>
          <a:srgbClr val="CC99FF"/>
        </a:accent2>
        <a:accent3>
          <a:srgbClr val="ADADFF"/>
        </a:accent3>
        <a:accent4>
          <a:srgbClr val="DADADA"/>
        </a:accent4>
        <a:accent5>
          <a:srgbClr val="AAE2E2"/>
        </a:accent5>
        <a:accent6>
          <a:srgbClr val="B98AE7"/>
        </a:accent6>
        <a:hlink>
          <a:srgbClr val="6600CC"/>
        </a:hlink>
        <a:folHlink>
          <a:srgbClr val="6699FF"/>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CCECFF"/>
        </a:lt1>
        <a:dk2>
          <a:srgbClr val="330099"/>
        </a:dk2>
        <a:lt2>
          <a:srgbClr val="0099CC"/>
        </a:lt2>
        <a:accent1>
          <a:srgbClr val="009999"/>
        </a:accent1>
        <a:accent2>
          <a:srgbClr val="FF99CC"/>
        </a:accent2>
        <a:accent3>
          <a:srgbClr val="E2F4FF"/>
        </a:accent3>
        <a:accent4>
          <a:srgbClr val="000000"/>
        </a:accent4>
        <a:accent5>
          <a:srgbClr val="AACACA"/>
        </a:accent5>
        <a:accent6>
          <a:srgbClr val="E78AB9"/>
        </a:accent6>
        <a:hlink>
          <a:srgbClr val="6600CC"/>
        </a:hlink>
        <a:folHlink>
          <a:srgbClr val="3366FF"/>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CBCBCB"/>
        </a:lt2>
        <a:accent1>
          <a:srgbClr val="B2B2B2"/>
        </a:accent1>
        <a:accent2>
          <a:srgbClr val="868686"/>
        </a:accent2>
        <a:accent3>
          <a:srgbClr val="FFFFFF"/>
        </a:accent3>
        <a:accent4>
          <a:srgbClr val="000000"/>
        </a:accent4>
        <a:accent5>
          <a:srgbClr val="D5D5D5"/>
        </a:accent5>
        <a:accent6>
          <a:srgbClr val="797979"/>
        </a:accent6>
        <a:hlink>
          <a:srgbClr val="5F5F5F"/>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Azure</Template>
  <TotalTime>537</TotalTime>
  <Words>6385</Words>
  <Application>Microsoft Office PowerPoint</Application>
  <PresentationFormat>On-screen Show (4:3)</PresentationFormat>
  <Paragraphs>231</Paragraphs>
  <Slides>35</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Monotype Sorts</vt:lpstr>
      <vt:lpstr>system-ui</vt:lpstr>
      <vt:lpstr>Times New Roman</vt:lpstr>
      <vt:lpstr>Azure</vt:lpstr>
      <vt:lpstr>VICTORY IN JESUS</vt:lpstr>
      <vt:lpstr>VICTORY IN JESUS</vt:lpstr>
      <vt:lpstr>The Gospel which: (1 Corinthians 15:1-4)</vt:lpstr>
      <vt:lpstr>The Gospel, based upon 3 facts: (1 Corinthians 15:1-4)</vt:lpstr>
      <vt:lpstr>Eyewitness Proof of the Resurrection</vt:lpstr>
      <vt:lpstr>Eyewitness Proof of the Resurrection  (1 Corinthians 15:5-11)  Jesus appeared to:</vt:lpstr>
      <vt:lpstr>Consequences if there is no resurrection:</vt:lpstr>
      <vt:lpstr>Consequences if there is no resurrection, then:</vt:lpstr>
      <vt:lpstr>Consequences of the fact that Jesus was raised:</vt:lpstr>
      <vt:lpstr>PowerPoint Presentation</vt:lpstr>
      <vt:lpstr>Affirmation, There will be a Bodily Resurrection!  (1 Corinthians 15:35-49)</vt:lpstr>
      <vt:lpstr>Examine The Text: (1 Corinthians 15:50-58)</vt:lpstr>
      <vt:lpstr>PowerPoint Presentation</vt:lpstr>
      <vt:lpstr>The Change that will then take place:</vt:lpstr>
      <vt:lpstr>When this happens:</vt:lpstr>
      <vt:lpstr>Jesus Provides us “Victory” Over TEMPTATION:</vt:lpstr>
      <vt:lpstr>Jesus Provides us “Victory” Over TEMPTATION:</vt:lpstr>
      <vt:lpstr>Jesus Provides us “Victory” Over SIN:</vt:lpstr>
      <vt:lpstr>Jesus Provides us “Victory” Over SIN:</vt:lpstr>
      <vt:lpstr>Jesus Provides us “Victory” Over THE FEAR OF DEATH:</vt:lpstr>
      <vt:lpstr>Jesus Provides us “Victory” Over THE FEAR OF DEATH:</vt:lpstr>
      <vt:lpstr>PowerPoint Presentation</vt:lpstr>
      <vt:lpstr>PowerPoint Presentation</vt:lpstr>
      <vt:lpstr>PowerPoint Presentation</vt:lpstr>
      <vt:lpstr>PowerPoint Presentation</vt:lpstr>
      <vt:lpstr>PowerPoint Presentation</vt:lpstr>
      <vt:lpstr>PowerPoint Presentation</vt:lpstr>
      <vt:lpstr>Application, “Let us …” 1 Corinthians 15:57-58</vt:lpstr>
      <vt:lpstr>Conclusion:</vt:lpstr>
      <vt:lpstr>What Must I Do To Be Saved?</vt:lpstr>
      <vt:lpstr>What Must I Do To Be Saved?</vt:lpstr>
      <vt:lpstr>What Must I Do To Be Saved?</vt:lpstr>
      <vt:lpstr>What Must I Do To Be Saved?</vt:lpstr>
      <vt:lpstr>What Must I Do To Be Saved?</vt:lpstr>
      <vt:lpstr>What Must I Do To Be Saved?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Victory In Jesus (5)</dc:title>
  <dc:creator>Randy Childs; Bobby Witherington</dc:creator>
  <cp:lastModifiedBy>Richard Lidh</cp:lastModifiedBy>
  <cp:revision>13</cp:revision>
  <cp:lastPrinted>2025-01-12T04:42:27Z</cp:lastPrinted>
  <dcterms:created xsi:type="dcterms:W3CDTF">2008-11-15T22:11:28Z</dcterms:created>
  <dcterms:modified xsi:type="dcterms:W3CDTF">2025-01-16T00:49:21Z</dcterms:modified>
</cp:coreProperties>
</file>